
<file path=[Content_Types].xml><?xml version="1.0" encoding="utf-8"?>
<Types xmlns="http://schemas.openxmlformats.org/package/2006/content-types">
  <Override PartName="/_rels/.rels" ContentType="application/vnd.openxmlformats-package.relationships+xml"/>
  <Override PartName="/ppt/notesSlides/notesSlide9.xml" ContentType="application/vnd.openxmlformats-officedocument.presentationml.notesSlide+xml"/>
  <Override PartName="/ppt/notesSlides/_rels/notesSlide9.xml.rels" ContentType="application/vnd.openxmlformats-package.relationships+xml"/>
  <Override PartName="/ppt/notesSlides/_rels/notesSlide3.xml.rels" ContentType="application/vnd.openxmlformats-package.relationships+xml"/>
  <Override PartName="/ppt/notesSlides/notesSlide3.xml" ContentType="application/vnd.openxmlformats-officedocument.presentationml.notesSlide+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_rels/presentation.xml.rels" ContentType="application/vnd.openxmlformats-package.relationships+xml"/>
  <Override PartName="/ppt/media/image29.jpeg" ContentType="image/jpeg"/>
  <Override PartName="/ppt/media/image28.jpeg" ContentType="image/jpeg"/>
  <Override PartName="/ppt/media/image27.jpeg" ContentType="image/jpeg"/>
  <Override PartName="/ppt/media/image26.jpeg" ContentType="image/jpeg"/>
  <Override PartName="/ppt/media/image25.jpeg" ContentType="image/jpeg"/>
  <Override PartName="/ppt/media/image24.jpeg" ContentType="image/jpeg"/>
  <Override PartName="/ppt/media/image9.png" ContentType="image/png"/>
  <Override PartName="/ppt/media/image13.jpeg" ContentType="image/jpeg"/>
  <Override PartName="/ppt/media/image8.png" ContentType="image/png"/>
  <Override PartName="/ppt/media/image23.jpeg" ContentType="image/jpeg"/>
  <Override PartName="/ppt/media/image7.jpeg" ContentType="image/jpeg"/>
  <Override PartName="/ppt/media/image30.jpeg" ContentType="image/jpeg"/>
  <Override PartName="/ppt/media/image2.png" ContentType="image/png"/>
  <Override PartName="/ppt/media/image5.png" ContentType="image/png"/>
  <Override PartName="/ppt/media/image22.jpeg" ContentType="image/jpeg"/>
  <Override PartName="/ppt/media/image16.jpeg" ContentType="image/jpeg"/>
  <Override PartName="/ppt/media/image1.jpeg" ContentType="image/jpeg"/>
  <Override PartName="/ppt/media/image18.jpeg" ContentType="image/jpeg"/>
  <Override PartName="/ppt/media/image10.jpeg" ContentType="image/jpeg"/>
  <Override PartName="/ppt/media/image11.jpeg" ContentType="image/jpeg"/>
  <Override PartName="/ppt/media/image12.jpeg" ContentType="image/jpeg"/>
  <Override PartName="/ppt/media/image6.png" ContentType="image/png"/>
  <Override PartName="/ppt/media/image14.jpeg" ContentType="image/jpeg"/>
  <Override PartName="/ppt/media/image15.jpeg" ContentType="image/jpeg"/>
  <Override PartName="/ppt/media/image17.jpeg" ContentType="image/jpeg"/>
  <Override PartName="/ppt/media/image4.jpeg" ContentType="image/jpeg"/>
  <Override PartName="/ppt/media/image3.png" ContentType="image/png"/>
  <Override PartName="/ppt/media/image19.jpeg" ContentType="image/jpeg"/>
  <Override PartName="/ppt/media/image20.jpeg" ContentType="image/jpeg"/>
  <Override PartName="/ppt/media/image21.jpeg" ContentType="image/jpeg"/>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body"/>
          </p:nvPr>
        </p:nvSpPr>
        <p:spPr>
          <a:xfrm>
            <a:off x="756000" y="5078520"/>
            <a:ext cx="6047640" cy="4811040"/>
          </a:xfrm>
          <a:prstGeom prst="rect">
            <a:avLst/>
          </a:prstGeom>
        </p:spPr>
        <p:txBody>
          <a:bodyPr lIns="0" rIns="0" tIns="0" bIns="0"/>
          <a:p>
            <a:r>
              <a:rPr b="0" lang="pt-BR" sz="2000" spc="-1" strike="noStrike">
                <a:solidFill>
                  <a:srgbClr val="000000"/>
                </a:solidFill>
                <a:uFill>
                  <a:solidFill>
                    <a:srgbClr val="ffffff"/>
                  </a:solidFill>
                </a:uFill>
                <a:latin typeface="Arial"/>
              </a:rPr>
              <a:t>Clique para editar o formato de notas</a:t>
            </a:r>
            <a:endParaRPr b="0" lang="pt-BR" sz="2000" spc="-1" strike="noStrike">
              <a:solidFill>
                <a:srgbClr val="000000"/>
              </a:solidFill>
              <a:uFill>
                <a:solidFill>
                  <a:srgbClr val="ffffff"/>
                </a:solidFill>
              </a:uFill>
              <a:latin typeface="Arial"/>
            </a:endParaRPr>
          </a:p>
        </p:txBody>
      </p:sp>
      <p:sp>
        <p:nvSpPr>
          <p:cNvPr id="130" name="PlaceHolder 2"/>
          <p:cNvSpPr>
            <a:spLocks noGrp="1"/>
          </p:cNvSpPr>
          <p:nvPr>
            <p:ph type="hdr"/>
          </p:nvPr>
        </p:nvSpPr>
        <p:spPr>
          <a:xfrm>
            <a:off x="0" y="0"/>
            <a:ext cx="3280680" cy="534240"/>
          </a:xfrm>
          <a:prstGeom prst="rect">
            <a:avLst/>
          </a:prstGeom>
        </p:spPr>
        <p:txBody>
          <a:bodyPr lIns="0" rIns="0" tIns="0" bIns="0"/>
          <a:p>
            <a:r>
              <a:rPr b="0" lang="pt-BR" sz="1400" spc="-1" strike="noStrike">
                <a:solidFill>
                  <a:srgbClr val="000000"/>
                </a:solidFill>
                <a:uFill>
                  <a:solidFill>
                    <a:srgbClr val="ffffff"/>
                  </a:solidFill>
                </a:uFill>
                <a:latin typeface="Times New Roman"/>
              </a:rPr>
              <a:t>&lt;cabeçalho&gt;</a:t>
            </a:r>
            <a:endParaRPr b="0" lang="pt-BR" sz="1400" spc="-1" strike="noStrike">
              <a:solidFill>
                <a:srgbClr val="000000"/>
              </a:solidFill>
              <a:uFill>
                <a:solidFill>
                  <a:srgbClr val="ffffff"/>
                </a:solidFill>
              </a:uFill>
              <a:latin typeface="Times New Roman"/>
            </a:endParaRPr>
          </a:p>
        </p:txBody>
      </p:sp>
      <p:sp>
        <p:nvSpPr>
          <p:cNvPr id="131" name="PlaceHolder 3"/>
          <p:cNvSpPr>
            <a:spLocks noGrp="1"/>
          </p:cNvSpPr>
          <p:nvPr>
            <p:ph type="dt"/>
          </p:nvPr>
        </p:nvSpPr>
        <p:spPr>
          <a:xfrm>
            <a:off x="4278960" y="0"/>
            <a:ext cx="3280680" cy="534240"/>
          </a:xfrm>
          <a:prstGeom prst="rect">
            <a:avLst/>
          </a:prstGeom>
        </p:spPr>
        <p:txBody>
          <a:bodyPr lIns="0" rIns="0" tIns="0" bIns="0"/>
          <a:p>
            <a:pPr algn="r"/>
            <a:r>
              <a:rPr b="0" lang="pt-BR" sz="1400" spc="-1" strike="noStrike">
                <a:solidFill>
                  <a:srgbClr val="000000"/>
                </a:solidFill>
                <a:uFill>
                  <a:solidFill>
                    <a:srgbClr val="ffffff"/>
                  </a:solidFill>
                </a:uFill>
                <a:latin typeface="Times New Roman"/>
              </a:rPr>
              <a:t>&lt;data/hora&gt;</a:t>
            </a:r>
            <a:endParaRPr b="0" lang="pt-BR" sz="1400" spc="-1" strike="noStrike">
              <a:solidFill>
                <a:srgbClr val="000000"/>
              </a:solidFill>
              <a:uFill>
                <a:solidFill>
                  <a:srgbClr val="ffffff"/>
                </a:solidFill>
              </a:uFill>
              <a:latin typeface="Times New Roman"/>
            </a:endParaRPr>
          </a:p>
        </p:txBody>
      </p:sp>
      <p:sp>
        <p:nvSpPr>
          <p:cNvPr id="132" name="PlaceHolder 4"/>
          <p:cNvSpPr>
            <a:spLocks noGrp="1"/>
          </p:cNvSpPr>
          <p:nvPr>
            <p:ph type="ftr"/>
          </p:nvPr>
        </p:nvSpPr>
        <p:spPr>
          <a:xfrm>
            <a:off x="0" y="10157400"/>
            <a:ext cx="3280680" cy="534240"/>
          </a:xfrm>
          <a:prstGeom prst="rect">
            <a:avLst/>
          </a:prstGeom>
        </p:spPr>
        <p:txBody>
          <a:bodyPr lIns="0" rIns="0" tIns="0" bIns="0" anchor="b"/>
          <a:p>
            <a:r>
              <a:rPr b="0" lang="pt-BR" sz="1400" spc="-1" strike="noStrike">
                <a:solidFill>
                  <a:srgbClr val="000000"/>
                </a:solidFill>
                <a:uFill>
                  <a:solidFill>
                    <a:srgbClr val="ffffff"/>
                  </a:solidFill>
                </a:uFill>
                <a:latin typeface="Times New Roman"/>
              </a:rPr>
              <a:t>&lt;rodapé&gt;</a:t>
            </a:r>
            <a:endParaRPr b="0" lang="pt-BR" sz="1400" spc="-1" strike="noStrike">
              <a:solidFill>
                <a:srgbClr val="000000"/>
              </a:solidFill>
              <a:uFill>
                <a:solidFill>
                  <a:srgbClr val="ffffff"/>
                </a:solidFill>
              </a:uFill>
              <a:latin typeface="Times New Roman"/>
            </a:endParaRPr>
          </a:p>
        </p:txBody>
      </p:sp>
      <p:sp>
        <p:nvSpPr>
          <p:cNvPr id="133" name="PlaceHolder 5"/>
          <p:cNvSpPr>
            <a:spLocks noGrp="1"/>
          </p:cNvSpPr>
          <p:nvPr>
            <p:ph type="sldNum"/>
          </p:nvPr>
        </p:nvSpPr>
        <p:spPr>
          <a:xfrm>
            <a:off x="4278960" y="10157400"/>
            <a:ext cx="3280680" cy="534240"/>
          </a:xfrm>
          <a:prstGeom prst="rect">
            <a:avLst/>
          </a:prstGeom>
        </p:spPr>
        <p:txBody>
          <a:bodyPr lIns="0" rIns="0" tIns="0" bIns="0" anchor="b"/>
          <a:p>
            <a:pPr algn="r"/>
            <a:fld id="{27D3124D-F2AC-42C9-992F-A4D4D1AE9AC5}" type="slidenum">
              <a:rPr b="0" lang="pt-BR" sz="1400" spc="-1" strike="noStrike">
                <a:solidFill>
                  <a:srgbClr val="000000"/>
                </a:solidFill>
                <a:uFill>
                  <a:solidFill>
                    <a:srgbClr val="ffffff"/>
                  </a:solidFill>
                </a:uFill>
                <a:latin typeface="Times New Roman"/>
              </a:rPr>
              <a:t>&lt;número&gt;</a:t>
            </a:fld>
            <a:endParaRPr b="0" lang="pt-BR"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3884760" y="8685360"/>
            <a:ext cx="2971440" cy="456840"/>
          </a:xfrm>
          <a:prstGeom prst="rect">
            <a:avLst/>
          </a:prstGeom>
          <a:noFill/>
          <a:ln w="9360">
            <a:noFill/>
          </a:ln>
        </p:spPr>
        <p:txBody>
          <a:bodyPr anchor="b"/>
          <a:p>
            <a:pPr algn="r">
              <a:lnSpc>
                <a:spcPct val="100000"/>
              </a:lnSpc>
            </a:pPr>
            <a:fld id="{AD9031F1-CE20-4340-BA86-18BE0887B94A}" type="slidenum">
              <a:rPr b="0" lang="pt-BR" sz="1200" spc="-1" strike="noStrike">
                <a:solidFill>
                  <a:srgbClr val="000000"/>
                </a:solidFill>
                <a:uFill>
                  <a:solidFill>
                    <a:srgbClr val="ffffff"/>
                  </a:solidFill>
                </a:uFill>
                <a:latin typeface="Arial"/>
              </a:rPr>
              <a:t>&lt;número&gt;</a:t>
            </a:fld>
            <a:endParaRPr b="0" lang="pt-BR" sz="1400" spc="-1" strike="noStrike">
              <a:solidFill>
                <a:srgbClr val="000000"/>
              </a:solidFill>
              <a:uFill>
                <a:solidFill>
                  <a:srgbClr val="ffffff"/>
                </a:solidFill>
              </a:uFill>
              <a:latin typeface="Times New Roman"/>
            </a:endParaRPr>
          </a:p>
        </p:txBody>
      </p:sp>
      <p:sp>
        <p:nvSpPr>
          <p:cNvPr id="218" name="PlaceHolder 2"/>
          <p:cNvSpPr>
            <a:spLocks noGrp="1"/>
          </p:cNvSpPr>
          <p:nvPr>
            <p:ph type="body"/>
          </p:nvPr>
        </p:nvSpPr>
        <p:spPr>
          <a:xfrm>
            <a:off x="685800" y="4343400"/>
            <a:ext cx="5486040" cy="4114440"/>
          </a:xfrm>
          <a:prstGeom prst="rect">
            <a:avLst/>
          </a:prstGeom>
        </p:spPr>
        <p:txBody>
          <a:bodyPr/>
          <a:p>
            <a:endParaRPr b="0" lang="pt-BR" sz="2000" spc="-1" strike="noStrike">
              <a:solidFill>
                <a:srgbClr val="000000"/>
              </a:solidFill>
              <a:uFill>
                <a:solidFill>
                  <a:srgbClr val="ffffff"/>
                </a:solidFill>
              </a:u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PlaceHolder 1"/>
          <p:cNvSpPr>
            <a:spLocks noGrp="1"/>
          </p:cNvSpPr>
          <p:nvPr>
            <p:ph type="body"/>
          </p:nvPr>
        </p:nvSpPr>
        <p:spPr>
          <a:xfrm>
            <a:off x="685800" y="4343400"/>
            <a:ext cx="5486040" cy="4114440"/>
          </a:xfrm>
          <a:prstGeom prst="rect">
            <a:avLst/>
          </a:prstGeom>
        </p:spPr>
        <p:txBody>
          <a:bodyPr/>
          <a:p>
            <a:endParaRPr b="0" lang="pt-BR" sz="2000" spc="-1" strike="noStrike">
              <a:solidFill>
                <a:srgbClr val="000000"/>
              </a:solidFill>
              <a:uFill>
                <a:solidFill>
                  <a:srgbClr val="ffffff"/>
                </a:solidFill>
              </a:uFill>
              <a:latin typeface="Arial"/>
            </a:endParaRPr>
          </a:p>
        </p:txBody>
      </p:sp>
      <p:sp>
        <p:nvSpPr>
          <p:cNvPr id="220" name="TextShape 2"/>
          <p:cNvSpPr txBox="1"/>
          <p:nvPr/>
        </p:nvSpPr>
        <p:spPr>
          <a:xfrm>
            <a:off x="3884760" y="8685360"/>
            <a:ext cx="2971440" cy="456840"/>
          </a:xfrm>
          <a:prstGeom prst="rect">
            <a:avLst/>
          </a:prstGeom>
          <a:noFill/>
          <a:ln w="9360">
            <a:noFill/>
          </a:ln>
        </p:spPr>
        <p:txBody>
          <a:bodyPr anchor="b"/>
          <a:p>
            <a:pPr algn="r">
              <a:lnSpc>
                <a:spcPct val="100000"/>
              </a:lnSpc>
            </a:pPr>
            <a:fld id="{DCCAECF6-FB5D-4564-8FC4-43A40862C917}" type="slidenum">
              <a:rPr b="0" lang="pt-BR" sz="1200" spc="-1" strike="noStrike">
                <a:solidFill>
                  <a:srgbClr val="000000"/>
                </a:solidFill>
                <a:uFill>
                  <a:solidFill>
                    <a:srgbClr val="ffffff"/>
                  </a:solidFill>
                </a:uFill>
                <a:latin typeface="Arial"/>
              </a:rPr>
              <a:t>&lt;número&gt;</a:t>
            </a:fld>
            <a:endParaRPr b="0" lang="pt-BR"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31" name="PlaceHolder 2"/>
          <p:cNvSpPr>
            <a:spLocks noGrp="1"/>
          </p:cNvSpPr>
          <p:nvPr>
            <p:ph type="body"/>
          </p:nvPr>
        </p:nvSpPr>
        <p:spPr>
          <a:xfrm>
            <a:off x="1443600" y="201564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32" name="PlaceHolder 3"/>
          <p:cNvSpPr>
            <a:spLocks noGrp="1"/>
          </p:cNvSpPr>
          <p:nvPr>
            <p:ph type="body"/>
          </p:nvPr>
        </p:nvSpPr>
        <p:spPr>
          <a:xfrm>
            <a:off x="1443600" y="381780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34"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35"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36" name="PlaceHolder 4"/>
          <p:cNvSpPr>
            <a:spLocks noGrp="1"/>
          </p:cNvSpPr>
          <p:nvPr>
            <p:ph type="body"/>
          </p:nvPr>
        </p:nvSpPr>
        <p:spPr>
          <a:xfrm>
            <a:off x="481068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37" name="PlaceHolder 5"/>
          <p:cNvSpPr>
            <a:spLocks noGrp="1"/>
          </p:cNvSpPr>
          <p:nvPr>
            <p:ph type="body"/>
          </p:nvPr>
        </p:nvSpPr>
        <p:spPr>
          <a:xfrm>
            <a:off x="144360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39" name="PlaceHolder 2"/>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40" name="PlaceHolder 3"/>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pic>
        <p:nvPicPr>
          <p:cNvPr id="41" name="" descr=""/>
          <p:cNvPicPr/>
          <p:nvPr/>
        </p:nvPicPr>
        <p:blipFill>
          <a:blip r:embed="rId2"/>
          <a:stretch/>
        </p:blipFill>
        <p:spPr>
          <a:xfrm>
            <a:off x="2566800" y="2015640"/>
            <a:ext cx="4324320" cy="3450240"/>
          </a:xfrm>
          <a:prstGeom prst="rect">
            <a:avLst/>
          </a:prstGeom>
          <a:ln>
            <a:noFill/>
          </a:ln>
        </p:spPr>
      </p:pic>
      <p:pic>
        <p:nvPicPr>
          <p:cNvPr id="42" name="" descr=""/>
          <p:cNvPicPr/>
          <p:nvPr/>
        </p:nvPicPr>
        <p:blipFill>
          <a:blip r:embed="rId3"/>
          <a:stretch/>
        </p:blipFill>
        <p:spPr>
          <a:xfrm>
            <a:off x="2566800" y="2015640"/>
            <a:ext cx="4324320" cy="345024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53" name="PlaceHolder 2"/>
          <p:cNvSpPr>
            <a:spLocks noGrp="1"/>
          </p:cNvSpPr>
          <p:nvPr>
            <p:ph type="subTitle"/>
          </p:nvPr>
        </p:nvSpPr>
        <p:spPr>
          <a:xfrm>
            <a:off x="1443600" y="2015640"/>
            <a:ext cx="6571080" cy="345024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55" name="PlaceHolder 2"/>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57" name="PlaceHolder 2"/>
          <p:cNvSpPr>
            <a:spLocks noGrp="1"/>
          </p:cNvSpPr>
          <p:nvPr>
            <p:ph type="body"/>
          </p:nvPr>
        </p:nvSpPr>
        <p:spPr>
          <a:xfrm>
            <a:off x="144360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58" name="PlaceHolder 3"/>
          <p:cNvSpPr>
            <a:spLocks noGrp="1"/>
          </p:cNvSpPr>
          <p:nvPr>
            <p:ph type="body"/>
          </p:nvPr>
        </p:nvSpPr>
        <p:spPr>
          <a:xfrm>
            <a:off x="481068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1443600" y="804600"/>
            <a:ext cx="6571080" cy="48639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62"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63" name="PlaceHolder 3"/>
          <p:cNvSpPr>
            <a:spLocks noGrp="1"/>
          </p:cNvSpPr>
          <p:nvPr>
            <p:ph type="body"/>
          </p:nvPr>
        </p:nvSpPr>
        <p:spPr>
          <a:xfrm>
            <a:off x="144360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64" name="PlaceHolder 4"/>
          <p:cNvSpPr>
            <a:spLocks noGrp="1"/>
          </p:cNvSpPr>
          <p:nvPr>
            <p:ph type="body"/>
          </p:nvPr>
        </p:nvSpPr>
        <p:spPr>
          <a:xfrm>
            <a:off x="481068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0" name="PlaceHolder 2"/>
          <p:cNvSpPr>
            <a:spLocks noGrp="1"/>
          </p:cNvSpPr>
          <p:nvPr>
            <p:ph type="subTitle"/>
          </p:nvPr>
        </p:nvSpPr>
        <p:spPr>
          <a:xfrm>
            <a:off x="1443600" y="2015640"/>
            <a:ext cx="6571080" cy="345024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66" name="PlaceHolder 2"/>
          <p:cNvSpPr>
            <a:spLocks noGrp="1"/>
          </p:cNvSpPr>
          <p:nvPr>
            <p:ph type="body"/>
          </p:nvPr>
        </p:nvSpPr>
        <p:spPr>
          <a:xfrm>
            <a:off x="144360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67"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68" name="PlaceHolder 4"/>
          <p:cNvSpPr>
            <a:spLocks noGrp="1"/>
          </p:cNvSpPr>
          <p:nvPr>
            <p:ph type="body"/>
          </p:nvPr>
        </p:nvSpPr>
        <p:spPr>
          <a:xfrm>
            <a:off x="481068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70"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71"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72" name="PlaceHolder 4"/>
          <p:cNvSpPr>
            <a:spLocks noGrp="1"/>
          </p:cNvSpPr>
          <p:nvPr>
            <p:ph type="body"/>
          </p:nvPr>
        </p:nvSpPr>
        <p:spPr>
          <a:xfrm>
            <a:off x="1443600" y="381780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74" name="PlaceHolder 2"/>
          <p:cNvSpPr>
            <a:spLocks noGrp="1"/>
          </p:cNvSpPr>
          <p:nvPr>
            <p:ph type="body"/>
          </p:nvPr>
        </p:nvSpPr>
        <p:spPr>
          <a:xfrm>
            <a:off x="1443600" y="201564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75" name="PlaceHolder 3"/>
          <p:cNvSpPr>
            <a:spLocks noGrp="1"/>
          </p:cNvSpPr>
          <p:nvPr>
            <p:ph type="body"/>
          </p:nvPr>
        </p:nvSpPr>
        <p:spPr>
          <a:xfrm>
            <a:off x="1443600" y="381780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77"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78"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79" name="PlaceHolder 4"/>
          <p:cNvSpPr>
            <a:spLocks noGrp="1"/>
          </p:cNvSpPr>
          <p:nvPr>
            <p:ph type="body"/>
          </p:nvPr>
        </p:nvSpPr>
        <p:spPr>
          <a:xfrm>
            <a:off x="481068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80" name="PlaceHolder 5"/>
          <p:cNvSpPr>
            <a:spLocks noGrp="1"/>
          </p:cNvSpPr>
          <p:nvPr>
            <p:ph type="body"/>
          </p:nvPr>
        </p:nvSpPr>
        <p:spPr>
          <a:xfrm>
            <a:off x="144360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82" name="PlaceHolder 2"/>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83" name="PlaceHolder 3"/>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pic>
        <p:nvPicPr>
          <p:cNvPr id="84" name="" descr=""/>
          <p:cNvPicPr/>
          <p:nvPr/>
        </p:nvPicPr>
        <p:blipFill>
          <a:blip r:embed="rId2"/>
          <a:stretch/>
        </p:blipFill>
        <p:spPr>
          <a:xfrm>
            <a:off x="2566800" y="2015640"/>
            <a:ext cx="4324320" cy="3450240"/>
          </a:xfrm>
          <a:prstGeom prst="rect">
            <a:avLst/>
          </a:prstGeom>
          <a:ln>
            <a:noFill/>
          </a:ln>
        </p:spPr>
      </p:pic>
      <p:pic>
        <p:nvPicPr>
          <p:cNvPr id="85" name="" descr=""/>
          <p:cNvPicPr/>
          <p:nvPr/>
        </p:nvPicPr>
        <p:blipFill>
          <a:blip r:embed="rId3"/>
          <a:stretch/>
        </p:blipFill>
        <p:spPr>
          <a:xfrm>
            <a:off x="2566800" y="2015640"/>
            <a:ext cx="4324320" cy="345024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96" name="PlaceHolder 2"/>
          <p:cNvSpPr>
            <a:spLocks noGrp="1"/>
          </p:cNvSpPr>
          <p:nvPr>
            <p:ph type="subTitle"/>
          </p:nvPr>
        </p:nvSpPr>
        <p:spPr>
          <a:xfrm>
            <a:off x="1443600" y="2015640"/>
            <a:ext cx="6571080" cy="345024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98" name="PlaceHolder 2"/>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00" name="PlaceHolder 2"/>
          <p:cNvSpPr>
            <a:spLocks noGrp="1"/>
          </p:cNvSpPr>
          <p:nvPr>
            <p:ph type="body"/>
          </p:nvPr>
        </p:nvSpPr>
        <p:spPr>
          <a:xfrm>
            <a:off x="144360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01" name="PlaceHolder 3"/>
          <p:cNvSpPr>
            <a:spLocks noGrp="1"/>
          </p:cNvSpPr>
          <p:nvPr>
            <p:ph type="body"/>
          </p:nvPr>
        </p:nvSpPr>
        <p:spPr>
          <a:xfrm>
            <a:off x="481068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2" name="PlaceHolder 2"/>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1443600" y="804600"/>
            <a:ext cx="6571080" cy="48639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05"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06" name="PlaceHolder 3"/>
          <p:cNvSpPr>
            <a:spLocks noGrp="1"/>
          </p:cNvSpPr>
          <p:nvPr>
            <p:ph type="body"/>
          </p:nvPr>
        </p:nvSpPr>
        <p:spPr>
          <a:xfrm>
            <a:off x="144360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07" name="PlaceHolder 4"/>
          <p:cNvSpPr>
            <a:spLocks noGrp="1"/>
          </p:cNvSpPr>
          <p:nvPr>
            <p:ph type="body"/>
          </p:nvPr>
        </p:nvSpPr>
        <p:spPr>
          <a:xfrm>
            <a:off x="481068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09" name="PlaceHolder 2"/>
          <p:cNvSpPr>
            <a:spLocks noGrp="1"/>
          </p:cNvSpPr>
          <p:nvPr>
            <p:ph type="body"/>
          </p:nvPr>
        </p:nvSpPr>
        <p:spPr>
          <a:xfrm>
            <a:off x="144360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10"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11" name="PlaceHolder 4"/>
          <p:cNvSpPr>
            <a:spLocks noGrp="1"/>
          </p:cNvSpPr>
          <p:nvPr>
            <p:ph type="body"/>
          </p:nvPr>
        </p:nvSpPr>
        <p:spPr>
          <a:xfrm>
            <a:off x="481068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13"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14"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15" name="PlaceHolder 4"/>
          <p:cNvSpPr>
            <a:spLocks noGrp="1"/>
          </p:cNvSpPr>
          <p:nvPr>
            <p:ph type="body"/>
          </p:nvPr>
        </p:nvSpPr>
        <p:spPr>
          <a:xfrm>
            <a:off x="1443600" y="381780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17" name="PlaceHolder 2"/>
          <p:cNvSpPr>
            <a:spLocks noGrp="1"/>
          </p:cNvSpPr>
          <p:nvPr>
            <p:ph type="body"/>
          </p:nvPr>
        </p:nvSpPr>
        <p:spPr>
          <a:xfrm>
            <a:off x="1443600" y="201564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18" name="PlaceHolder 3"/>
          <p:cNvSpPr>
            <a:spLocks noGrp="1"/>
          </p:cNvSpPr>
          <p:nvPr>
            <p:ph type="body"/>
          </p:nvPr>
        </p:nvSpPr>
        <p:spPr>
          <a:xfrm>
            <a:off x="1443600" y="381780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20"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21"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22" name="PlaceHolder 4"/>
          <p:cNvSpPr>
            <a:spLocks noGrp="1"/>
          </p:cNvSpPr>
          <p:nvPr>
            <p:ph type="body"/>
          </p:nvPr>
        </p:nvSpPr>
        <p:spPr>
          <a:xfrm>
            <a:off x="481068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23" name="PlaceHolder 5"/>
          <p:cNvSpPr>
            <a:spLocks noGrp="1"/>
          </p:cNvSpPr>
          <p:nvPr>
            <p:ph type="body"/>
          </p:nvPr>
        </p:nvSpPr>
        <p:spPr>
          <a:xfrm>
            <a:off x="144360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25" name="PlaceHolder 2"/>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26" name="PlaceHolder 3"/>
          <p:cNvSpPr>
            <a:spLocks noGrp="1"/>
          </p:cNvSpPr>
          <p:nvPr>
            <p:ph type="body"/>
          </p:nvPr>
        </p:nvSpPr>
        <p:spPr>
          <a:xfrm>
            <a:off x="1443600" y="2015640"/>
            <a:ext cx="657108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pic>
        <p:nvPicPr>
          <p:cNvPr id="127" name="" descr=""/>
          <p:cNvPicPr/>
          <p:nvPr/>
        </p:nvPicPr>
        <p:blipFill>
          <a:blip r:embed="rId2"/>
          <a:stretch/>
        </p:blipFill>
        <p:spPr>
          <a:xfrm>
            <a:off x="2566800" y="2015640"/>
            <a:ext cx="4324320" cy="3450240"/>
          </a:xfrm>
          <a:prstGeom prst="rect">
            <a:avLst/>
          </a:prstGeom>
          <a:ln>
            <a:noFill/>
          </a:ln>
        </p:spPr>
      </p:pic>
      <p:pic>
        <p:nvPicPr>
          <p:cNvPr id="128" name="" descr=""/>
          <p:cNvPicPr/>
          <p:nvPr/>
        </p:nvPicPr>
        <p:blipFill>
          <a:blip r:embed="rId3"/>
          <a:stretch/>
        </p:blipFill>
        <p:spPr>
          <a:xfrm>
            <a:off x="2566800" y="2015640"/>
            <a:ext cx="4324320" cy="345024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4" name="PlaceHolder 2"/>
          <p:cNvSpPr>
            <a:spLocks noGrp="1"/>
          </p:cNvSpPr>
          <p:nvPr>
            <p:ph type="body"/>
          </p:nvPr>
        </p:nvSpPr>
        <p:spPr>
          <a:xfrm>
            <a:off x="144360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15" name="PlaceHolder 3"/>
          <p:cNvSpPr>
            <a:spLocks noGrp="1"/>
          </p:cNvSpPr>
          <p:nvPr>
            <p:ph type="body"/>
          </p:nvPr>
        </p:nvSpPr>
        <p:spPr>
          <a:xfrm>
            <a:off x="481068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1443600" y="804600"/>
            <a:ext cx="6571080" cy="4863960"/>
          </a:xfrm>
          <a:prstGeom prst="rect">
            <a:avLst/>
          </a:prstGeom>
        </p:spPr>
        <p:txBody>
          <a:bodyPr lIns="0" rIns="0" tIns="0" bIns="0" anchor="ctr"/>
          <a:p>
            <a:pPr algn="ctr"/>
            <a:endParaRPr b="0" lang="pt-BR"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19"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20" name="PlaceHolder 3"/>
          <p:cNvSpPr>
            <a:spLocks noGrp="1"/>
          </p:cNvSpPr>
          <p:nvPr>
            <p:ph type="body"/>
          </p:nvPr>
        </p:nvSpPr>
        <p:spPr>
          <a:xfrm>
            <a:off x="144360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21" name="PlaceHolder 4"/>
          <p:cNvSpPr>
            <a:spLocks noGrp="1"/>
          </p:cNvSpPr>
          <p:nvPr>
            <p:ph type="body"/>
          </p:nvPr>
        </p:nvSpPr>
        <p:spPr>
          <a:xfrm>
            <a:off x="481068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23" name="PlaceHolder 2"/>
          <p:cNvSpPr>
            <a:spLocks noGrp="1"/>
          </p:cNvSpPr>
          <p:nvPr>
            <p:ph type="body"/>
          </p:nvPr>
        </p:nvSpPr>
        <p:spPr>
          <a:xfrm>
            <a:off x="1443600" y="2015640"/>
            <a:ext cx="3206520" cy="345024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24"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25" name="PlaceHolder 4"/>
          <p:cNvSpPr>
            <a:spLocks noGrp="1"/>
          </p:cNvSpPr>
          <p:nvPr>
            <p:ph type="body"/>
          </p:nvPr>
        </p:nvSpPr>
        <p:spPr>
          <a:xfrm>
            <a:off x="4810680" y="381780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443600" y="804600"/>
            <a:ext cx="6571080" cy="1049040"/>
          </a:xfrm>
          <a:prstGeom prst="rect">
            <a:avLst/>
          </a:prstGeom>
        </p:spPr>
        <p:txBody>
          <a:bodyPr lIns="0" rIns="0" tIns="0" bIns="0" anchor="ctr"/>
          <a:p>
            <a:endParaRPr b="0" lang="en-US" sz="1800" spc="-1" strike="noStrike">
              <a:solidFill>
                <a:srgbClr val="000000"/>
              </a:solidFill>
              <a:uFill>
                <a:solidFill>
                  <a:srgbClr val="ffffff"/>
                </a:solidFill>
              </a:uFill>
              <a:latin typeface="Gill Sans MT"/>
            </a:endParaRPr>
          </a:p>
        </p:txBody>
      </p:sp>
      <p:sp>
        <p:nvSpPr>
          <p:cNvPr id="27" name="PlaceHolder 2"/>
          <p:cNvSpPr>
            <a:spLocks noGrp="1"/>
          </p:cNvSpPr>
          <p:nvPr>
            <p:ph type="body"/>
          </p:nvPr>
        </p:nvSpPr>
        <p:spPr>
          <a:xfrm>
            <a:off x="144360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28" name="PlaceHolder 3"/>
          <p:cNvSpPr>
            <a:spLocks noGrp="1"/>
          </p:cNvSpPr>
          <p:nvPr>
            <p:ph type="body"/>
          </p:nvPr>
        </p:nvSpPr>
        <p:spPr>
          <a:xfrm>
            <a:off x="4810680" y="2015640"/>
            <a:ext cx="320652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
        <p:nvSpPr>
          <p:cNvPr id="29" name="PlaceHolder 4"/>
          <p:cNvSpPr>
            <a:spLocks noGrp="1"/>
          </p:cNvSpPr>
          <p:nvPr>
            <p:ph type="body"/>
          </p:nvPr>
        </p:nvSpPr>
        <p:spPr>
          <a:xfrm>
            <a:off x="1443600" y="3817800"/>
            <a:ext cx="6571080" cy="1645560"/>
          </a:xfrm>
          <a:prstGeom prst="rect">
            <a:avLst/>
          </a:prstGeom>
        </p:spPr>
        <p:txBody>
          <a:bodyPr lIns="0" rIns="0" tIns="0" bIns="0"/>
          <a:p>
            <a:endParaRPr b="0" lang="en-US" sz="2000" spc="-1" strike="noStrike">
              <a:solidFill>
                <a:srgbClr val="000000"/>
              </a:solidFill>
              <a:uFill>
                <a:solidFill>
                  <a:srgbClr val="ffffff"/>
                </a:solidFill>
              </a:uFill>
              <a:latin typeface="Gill Sans M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0" y="2015640"/>
            <a:ext cx="9143640" cy="4079160"/>
          </a:xfrm>
          <a:prstGeom prst="rect">
            <a:avLst/>
          </a:prstGeom>
          <a:gradFill>
            <a:gsLst>
              <a:gs pos="0">
                <a:schemeClr val="bg2">
                  <a:alpha val="0"/>
                </a:schemeClr>
              </a:gs>
              <a:gs pos="100000">
                <a:schemeClr val="bg2"/>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1" name="Picture 11" descr=""/>
          <p:cNvPicPr/>
          <p:nvPr/>
        </p:nvPicPr>
        <p:blipFill>
          <a:blip r:embed="rId2"/>
          <a:srcRect l="12499" t="1526" r="12499" b="-1526"/>
          <a:stretch/>
        </p:blipFill>
        <p:spPr>
          <a:xfrm>
            <a:off x="0" y="6095160"/>
            <a:ext cx="9143640" cy="774360"/>
          </a:xfrm>
          <a:prstGeom prst="rect">
            <a:avLst/>
          </a:prstGeom>
          <a:ln>
            <a:noFill/>
          </a:ln>
        </p:spPr>
      </p:pic>
      <p:sp>
        <p:nvSpPr>
          <p:cNvPr id="2" name="Line 2"/>
          <p:cNvSpPr/>
          <p:nvPr/>
        </p:nvSpPr>
        <p:spPr>
          <a:xfrm>
            <a:off x="0" y="6100920"/>
            <a:ext cx="9144000" cy="360"/>
          </a:xfrm>
          <a:prstGeom prst="line">
            <a:avLst/>
          </a:prstGeom>
          <a:ln w="12600">
            <a:solidFill>
              <a:srgbClr val="000001"/>
            </a:solidFill>
            <a:round/>
          </a:ln>
        </p:spPr>
        <p:style>
          <a:lnRef idx="1">
            <a:schemeClr val="accent1"/>
          </a:lnRef>
          <a:fillRef idx="0">
            <a:schemeClr val="accent1"/>
          </a:fillRef>
          <a:effectRef idx="0">
            <a:schemeClr val="accent1"/>
          </a:effectRef>
          <a:fontRef idx="minor"/>
        </p:style>
      </p:sp>
      <p:sp>
        <p:nvSpPr>
          <p:cNvPr id="3" name="PlaceHolder 3"/>
          <p:cNvSpPr>
            <a:spLocks noGrp="1"/>
          </p:cNvSpPr>
          <p:nvPr>
            <p:ph type="title"/>
          </p:nvPr>
        </p:nvSpPr>
        <p:spPr>
          <a:xfrm>
            <a:off x="2396160" y="802440"/>
            <a:ext cx="5618160" cy="2541240"/>
          </a:xfrm>
          <a:prstGeom prst="rect">
            <a:avLst/>
          </a:prstGeom>
        </p:spPr>
        <p:txBody>
          <a:bodyPr bIns="0" anchor="b"/>
          <a:p>
            <a:pPr>
              <a:lnSpc>
                <a:spcPct val="100000"/>
              </a:lnSpc>
            </a:pPr>
            <a:r>
              <a:rPr b="0" lang="en-US" sz="5400" spc="-1" strike="noStrike" cap="all">
                <a:solidFill>
                  <a:srgbClr val="000000"/>
                </a:solidFill>
                <a:uFill>
                  <a:solidFill>
                    <a:srgbClr val="ffffff"/>
                  </a:solidFill>
                </a:uFill>
                <a:latin typeface="Gill Sans MT"/>
              </a:rPr>
              <a:t>Clique para editar o título Mestre</a:t>
            </a:r>
            <a:endParaRPr b="0" lang="en-US" sz="1800" spc="-1" strike="noStrike">
              <a:solidFill>
                <a:srgbClr val="000000"/>
              </a:solidFill>
              <a:uFill>
                <a:solidFill>
                  <a:srgbClr val="ffffff"/>
                </a:solidFill>
              </a:uFill>
              <a:latin typeface="Gill Sans MT"/>
            </a:endParaRPr>
          </a:p>
        </p:txBody>
      </p:sp>
      <p:sp>
        <p:nvSpPr>
          <p:cNvPr id="4" name="PlaceHolder 4"/>
          <p:cNvSpPr>
            <a:spLocks noGrp="1"/>
          </p:cNvSpPr>
          <p:nvPr>
            <p:ph type="dt"/>
          </p:nvPr>
        </p:nvSpPr>
        <p:spPr>
          <a:xfrm>
            <a:off x="5646600" y="330480"/>
            <a:ext cx="2368080" cy="3088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5" name="PlaceHolder 5"/>
          <p:cNvSpPr>
            <a:spLocks noGrp="1"/>
          </p:cNvSpPr>
          <p:nvPr>
            <p:ph type="ftr"/>
          </p:nvPr>
        </p:nvSpPr>
        <p:spPr>
          <a:xfrm>
            <a:off x="2396160" y="329400"/>
            <a:ext cx="3085920" cy="3088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6" name="PlaceHolder 6"/>
          <p:cNvSpPr>
            <a:spLocks noGrp="1"/>
          </p:cNvSpPr>
          <p:nvPr>
            <p:ph type="sldNum"/>
          </p:nvPr>
        </p:nvSpPr>
        <p:spPr>
          <a:xfrm>
            <a:off x="1434600" y="798840"/>
            <a:ext cx="801720" cy="503280"/>
          </a:xfrm>
          <a:prstGeom prst="rect">
            <a:avLst/>
          </a:prstGeom>
        </p:spPr>
        <p:txBody>
          <a:bodyPr/>
          <a:p>
            <a:pPr algn="r">
              <a:lnSpc>
                <a:spcPct val="100000"/>
              </a:lnSpc>
            </a:pPr>
            <a:fld id="{75D07131-DABA-49C7-ABC1-EFA69C7C02A0}" type="slidenum">
              <a:rPr b="0" lang="pt-BR" sz="2800" spc="-1" strike="noStrike">
                <a:solidFill>
                  <a:srgbClr val="b71e42"/>
                </a:solidFill>
                <a:uFill>
                  <a:solidFill>
                    <a:srgbClr val="ffffff"/>
                  </a:solidFill>
                </a:uFill>
                <a:latin typeface="Gill Sans MT"/>
              </a:rPr>
              <a:t>&lt;número&gt;</a:t>
            </a:fld>
            <a:endParaRPr b="0" lang="pt-BR" sz="1400" spc="-1" strike="noStrike">
              <a:solidFill>
                <a:srgbClr val="000000"/>
              </a:solidFill>
              <a:uFill>
                <a:solidFill>
                  <a:srgbClr val="ffffff"/>
                </a:solidFill>
              </a:uFill>
              <a:latin typeface="Times New Roman"/>
            </a:endParaRPr>
          </a:p>
        </p:txBody>
      </p:sp>
      <p:sp>
        <p:nvSpPr>
          <p:cNvPr id="7" name="Line 7"/>
          <p:cNvSpPr/>
          <p:nvPr/>
        </p:nvSpPr>
        <p:spPr>
          <a:xfrm>
            <a:off x="2396160" y="3528360"/>
            <a:ext cx="5618520" cy="360"/>
          </a:xfrm>
          <a:prstGeom prst="line">
            <a:avLst/>
          </a:prstGeom>
          <a:ln w="31680">
            <a:round/>
          </a:ln>
        </p:spPr>
        <p:style>
          <a:lnRef idx="3">
            <a:schemeClr val="accent1"/>
          </a:lnRef>
          <a:fillRef idx="0">
            <a:schemeClr val="accent1"/>
          </a:fillRef>
          <a:effectRef idx="2">
            <a:schemeClr val="accent1"/>
          </a:effectRef>
          <a:fontRef idx="minor"/>
        </p:style>
      </p:sp>
      <p:sp>
        <p:nvSpPr>
          <p:cNvPr id="8" name="PlaceHolder 8"/>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Clique para editar o formato do texto da estrutura de tópicos</a:t>
            </a:r>
            <a:endParaRPr b="0" lang="en-US" sz="2000" spc="-1" strike="noStrike">
              <a:solidFill>
                <a:srgbClr val="000000"/>
              </a:solidFill>
              <a:uFill>
                <a:solidFill>
                  <a:srgbClr val="ffffff"/>
                </a:solidFill>
              </a:uFill>
              <a:latin typeface="Gill Sans MT"/>
            </a:endParaRPr>
          </a:p>
          <a:p>
            <a:pPr lvl="1" marL="864000" indent="-324000">
              <a:buClr>
                <a:srgbClr val="000000"/>
              </a:buClr>
              <a:buSzPct val="75000"/>
              <a:buFont typeface="Symbol" charset="2"/>
              <a:buChar char=""/>
            </a:pPr>
            <a:r>
              <a:rPr b="0" lang="en-US" sz="1600" spc="-1" strike="noStrike">
                <a:solidFill>
                  <a:srgbClr val="000000"/>
                </a:solidFill>
                <a:uFill>
                  <a:solidFill>
                    <a:srgbClr val="ffffff"/>
                  </a:solidFill>
                </a:uFill>
                <a:latin typeface="Gill Sans MT"/>
              </a:rPr>
              <a:t>2.º nível da estrutura de tópicos</a:t>
            </a:r>
            <a:endParaRPr b="0" lang="en-US" sz="1600" spc="-1" strike="noStrike">
              <a:solidFill>
                <a:srgbClr val="000000"/>
              </a:solidFill>
              <a:uFill>
                <a:solidFill>
                  <a:srgbClr val="ffffff"/>
                </a:solidFill>
              </a:uFill>
              <a:latin typeface="Gill Sans MT"/>
            </a:endParaRPr>
          </a:p>
          <a:p>
            <a:pPr lvl="2" marL="1296000" indent="-288000">
              <a:buClr>
                <a:srgbClr val="000000"/>
              </a:buClr>
              <a:buSzPct val="45000"/>
              <a:buFont typeface="Wingdings" charset="2"/>
              <a:buChar char=""/>
            </a:pPr>
            <a:r>
              <a:rPr b="0" lang="en-US" sz="1400" spc="-1" strike="noStrike">
                <a:solidFill>
                  <a:srgbClr val="000000"/>
                </a:solidFill>
                <a:uFill>
                  <a:solidFill>
                    <a:srgbClr val="ffffff"/>
                  </a:solidFill>
                </a:uFill>
                <a:latin typeface="Gill Sans MT"/>
              </a:rPr>
              <a:t>3.º nível da estrutura de tópicos</a:t>
            </a:r>
            <a:endParaRPr b="0" lang="en-US" sz="1400" spc="-1" strike="noStrike">
              <a:solidFill>
                <a:srgbClr val="000000"/>
              </a:solidFill>
              <a:uFill>
                <a:solidFill>
                  <a:srgbClr val="ffffff"/>
                </a:solidFill>
              </a:uFill>
              <a:latin typeface="Gill Sans MT"/>
            </a:endParaRPr>
          </a:p>
          <a:p>
            <a:pPr lvl="3" marL="1728000" indent="-216000">
              <a:buClr>
                <a:srgbClr val="000000"/>
              </a:buClr>
              <a:buSzPct val="75000"/>
              <a:buFont typeface="Symbol" charset="2"/>
              <a:buChar char=""/>
            </a:pPr>
            <a:r>
              <a:rPr b="0" lang="en-US" sz="1200" spc="-1" strike="noStrike">
                <a:solidFill>
                  <a:srgbClr val="000000"/>
                </a:solidFill>
                <a:uFill>
                  <a:solidFill>
                    <a:srgbClr val="ffffff"/>
                  </a:solidFill>
                </a:uFill>
                <a:latin typeface="Gill Sans MT"/>
              </a:rPr>
              <a:t>4.º nível da estrutura de tópicos</a:t>
            </a:r>
            <a:endParaRPr b="0" lang="en-US" sz="1200" spc="-1" strike="noStrike">
              <a:solidFill>
                <a:srgbClr val="000000"/>
              </a:solidFill>
              <a:uFill>
                <a:solidFill>
                  <a:srgbClr val="ffffff"/>
                </a:solidFill>
              </a:uFill>
              <a:latin typeface="Gill Sans MT"/>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5.º nível da estrutura de tópicos</a:t>
            </a:r>
            <a:endParaRPr b="0" lang="en-US" sz="2000" spc="-1" strike="noStrike">
              <a:solidFill>
                <a:srgbClr val="000000"/>
              </a:solidFill>
              <a:uFill>
                <a:solidFill>
                  <a:srgbClr val="ffffff"/>
                </a:solidFill>
              </a:uFill>
              <a:latin typeface="Gill Sans MT"/>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6.º nível da estrutura de tópicos</a:t>
            </a:r>
            <a:endParaRPr b="0" lang="en-US" sz="2000" spc="-1" strike="noStrike">
              <a:solidFill>
                <a:srgbClr val="000000"/>
              </a:solidFill>
              <a:uFill>
                <a:solidFill>
                  <a:srgbClr val="ffffff"/>
                </a:solidFill>
              </a:uFill>
              <a:latin typeface="Gill Sans MT"/>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7.º nível da estrutura de tópicos</a:t>
            </a:r>
            <a:endParaRPr b="0" lang="en-US" sz="2000" spc="-1" strike="noStrike">
              <a:solidFill>
                <a:srgbClr val="000000"/>
              </a:solidFill>
              <a:uFill>
                <a:solidFill>
                  <a:srgbClr val="ffffff"/>
                </a:solidFill>
              </a:uFill>
              <a:latin typeface="Gill Sans MT"/>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CustomShape 1"/>
          <p:cNvSpPr/>
          <p:nvPr/>
        </p:nvSpPr>
        <p:spPr>
          <a:xfrm>
            <a:off x="0" y="2015640"/>
            <a:ext cx="9143640" cy="4079160"/>
          </a:xfrm>
          <a:prstGeom prst="rect">
            <a:avLst/>
          </a:prstGeom>
          <a:gradFill>
            <a:gsLst>
              <a:gs pos="0">
                <a:schemeClr val="bg2">
                  <a:alpha val="0"/>
                </a:schemeClr>
              </a:gs>
              <a:gs pos="100000">
                <a:schemeClr val="bg2"/>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44" name="Picture 11" descr=""/>
          <p:cNvPicPr/>
          <p:nvPr/>
        </p:nvPicPr>
        <p:blipFill>
          <a:blip r:embed="rId2"/>
          <a:srcRect l="12499" t="1526" r="12499" b="-1526"/>
          <a:stretch/>
        </p:blipFill>
        <p:spPr>
          <a:xfrm>
            <a:off x="0" y="6095160"/>
            <a:ext cx="9143640" cy="774360"/>
          </a:xfrm>
          <a:prstGeom prst="rect">
            <a:avLst/>
          </a:prstGeom>
          <a:ln>
            <a:noFill/>
          </a:ln>
        </p:spPr>
      </p:pic>
      <p:sp>
        <p:nvSpPr>
          <p:cNvPr id="45" name="Line 2"/>
          <p:cNvSpPr/>
          <p:nvPr/>
        </p:nvSpPr>
        <p:spPr>
          <a:xfrm>
            <a:off x="0" y="6100920"/>
            <a:ext cx="9144000" cy="360"/>
          </a:xfrm>
          <a:prstGeom prst="line">
            <a:avLst/>
          </a:prstGeom>
          <a:ln w="12600">
            <a:solidFill>
              <a:srgbClr val="000001"/>
            </a:solidFill>
            <a:round/>
          </a:ln>
        </p:spPr>
        <p:style>
          <a:lnRef idx="1">
            <a:schemeClr val="accent1"/>
          </a:lnRef>
          <a:fillRef idx="0">
            <a:schemeClr val="accent1"/>
          </a:fillRef>
          <a:effectRef idx="0">
            <a:schemeClr val="accent1"/>
          </a:effectRef>
          <a:fontRef idx="minor"/>
        </p:style>
      </p:sp>
      <p:sp>
        <p:nvSpPr>
          <p:cNvPr id="46" name="PlaceHolder 3"/>
          <p:cNvSpPr>
            <a:spLocks noGrp="1"/>
          </p:cNvSpPr>
          <p:nvPr>
            <p:ph type="title"/>
          </p:nvPr>
        </p:nvSpPr>
        <p:spPr>
          <a:xfrm>
            <a:off x="1443600" y="804600"/>
            <a:ext cx="6571080" cy="1049040"/>
          </a:xfrm>
          <a:prstGeom prst="rect">
            <a:avLst/>
          </a:prstGeom>
        </p:spPr>
        <p:txBody>
          <a:bodyPr/>
          <a:p>
            <a:pPr>
              <a:lnSpc>
                <a:spcPct val="90000"/>
              </a:lnSpc>
            </a:pPr>
            <a:r>
              <a:rPr b="0" lang="en-US" sz="3200" spc="-1" strike="noStrike" cap="all">
                <a:solidFill>
                  <a:srgbClr val="000000"/>
                </a:solidFill>
                <a:uFill>
                  <a:solidFill>
                    <a:srgbClr val="ffffff"/>
                  </a:solidFill>
                </a:uFill>
                <a:latin typeface="Gill Sans MT"/>
              </a:rPr>
              <a:t>Clique para editar o título Mestre</a:t>
            </a:r>
            <a:endParaRPr b="0" lang="en-US" sz="1800" spc="-1" strike="noStrike">
              <a:solidFill>
                <a:srgbClr val="000000"/>
              </a:solidFill>
              <a:uFill>
                <a:solidFill>
                  <a:srgbClr val="ffffff"/>
                </a:solidFill>
              </a:uFill>
              <a:latin typeface="Gill Sans MT"/>
            </a:endParaRPr>
          </a:p>
        </p:txBody>
      </p:sp>
      <p:sp>
        <p:nvSpPr>
          <p:cNvPr id="47" name="PlaceHolder 4"/>
          <p:cNvSpPr>
            <a:spLocks noGrp="1"/>
          </p:cNvSpPr>
          <p:nvPr>
            <p:ph type="body"/>
          </p:nvPr>
        </p:nvSpPr>
        <p:spPr>
          <a:xfrm>
            <a:off x="1443600" y="2015640"/>
            <a:ext cx="6571080" cy="3450240"/>
          </a:xfrm>
          <a:prstGeom prst="rect">
            <a:avLst/>
          </a:prstGeom>
        </p:spPr>
        <p:txBody>
          <a:bodyPr/>
          <a:p>
            <a:pPr marL="432000" indent="-324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Clique para editar o formato do texto da estrutura de tópicos</a:t>
            </a:r>
            <a:endParaRPr b="0" lang="en-US" sz="2000" spc="-1" strike="noStrike">
              <a:solidFill>
                <a:srgbClr val="000000"/>
              </a:solidFill>
              <a:uFill>
                <a:solidFill>
                  <a:srgbClr val="ffffff"/>
                </a:solidFill>
              </a:uFill>
              <a:latin typeface="Gill Sans MT"/>
            </a:endParaRPr>
          </a:p>
          <a:p>
            <a:pPr lvl="1" marL="864000" indent="-324000">
              <a:buClr>
                <a:srgbClr val="000000"/>
              </a:buClr>
              <a:buSzPct val="75000"/>
              <a:buFont typeface="Symbol" charset="2"/>
              <a:buChar char=""/>
            </a:pPr>
            <a:r>
              <a:rPr b="0" lang="en-US" sz="2000" spc="-1" strike="noStrike">
                <a:solidFill>
                  <a:srgbClr val="000000"/>
                </a:solidFill>
                <a:uFill>
                  <a:solidFill>
                    <a:srgbClr val="ffffff"/>
                  </a:solidFill>
                </a:uFill>
                <a:latin typeface="Gill Sans MT"/>
              </a:rPr>
              <a:t>2.º nível da estrutura de tópicos</a:t>
            </a:r>
            <a:endParaRPr b="0" lang="en-US" sz="2000" spc="-1" strike="noStrike">
              <a:solidFill>
                <a:srgbClr val="000000"/>
              </a:solidFill>
              <a:uFill>
                <a:solidFill>
                  <a:srgbClr val="ffffff"/>
                </a:solidFill>
              </a:uFill>
              <a:latin typeface="Gill Sans MT"/>
            </a:endParaRPr>
          </a:p>
          <a:p>
            <a:pPr lvl="2" marL="1296000" indent="-288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3.º nível da estrutura de tópicos</a:t>
            </a:r>
            <a:endParaRPr b="0" lang="en-US" sz="2000" spc="-1" strike="noStrike">
              <a:solidFill>
                <a:srgbClr val="000000"/>
              </a:solidFill>
              <a:uFill>
                <a:solidFill>
                  <a:srgbClr val="ffffff"/>
                </a:solidFill>
              </a:uFill>
              <a:latin typeface="Gill Sans MT"/>
            </a:endParaRPr>
          </a:p>
          <a:p>
            <a:pPr lvl="3" marL="1728000" indent="-216000">
              <a:buClr>
                <a:srgbClr val="000000"/>
              </a:buClr>
              <a:buSzPct val="75000"/>
              <a:buFont typeface="Symbol" charset="2"/>
              <a:buChar char=""/>
            </a:pPr>
            <a:r>
              <a:rPr b="0" lang="en-US" sz="2000" spc="-1" strike="noStrike">
                <a:solidFill>
                  <a:srgbClr val="000000"/>
                </a:solidFill>
                <a:uFill>
                  <a:solidFill>
                    <a:srgbClr val="ffffff"/>
                  </a:solidFill>
                </a:uFill>
                <a:latin typeface="Gill Sans MT"/>
              </a:rPr>
              <a:t>4.º nível da estrutura de tópicos</a:t>
            </a:r>
            <a:endParaRPr b="0" lang="en-US" sz="2000" spc="-1" strike="noStrike">
              <a:solidFill>
                <a:srgbClr val="000000"/>
              </a:solidFill>
              <a:uFill>
                <a:solidFill>
                  <a:srgbClr val="ffffff"/>
                </a:solidFill>
              </a:uFill>
              <a:latin typeface="Gill Sans MT"/>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5.º nível da estrutura de tópicos</a:t>
            </a:r>
            <a:endParaRPr b="0" lang="en-US" sz="2000" spc="-1" strike="noStrike">
              <a:solidFill>
                <a:srgbClr val="000000"/>
              </a:solidFill>
              <a:uFill>
                <a:solidFill>
                  <a:srgbClr val="ffffff"/>
                </a:solidFill>
              </a:uFill>
              <a:latin typeface="Gill Sans MT"/>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6.º nível da estrutura de tópicos</a:t>
            </a:r>
            <a:endParaRPr b="0" lang="en-US" sz="2000" spc="-1" strike="noStrike">
              <a:solidFill>
                <a:srgbClr val="000000"/>
              </a:solidFill>
              <a:uFill>
                <a:solidFill>
                  <a:srgbClr val="ffffff"/>
                </a:solidFill>
              </a:uFill>
              <a:latin typeface="Gill Sans MT"/>
            </a:endParaRPr>
          </a:p>
          <a:p>
            <a:pPr marL="228600" indent="-228240">
              <a:lnSpc>
                <a:spcPct val="100000"/>
              </a:lnSpc>
              <a:buClr>
                <a:srgbClr val="b71e42"/>
              </a:buClr>
              <a:buFont typeface="Arial"/>
              <a:buChar char="•"/>
            </a:pPr>
            <a:r>
              <a:rPr b="0" lang="en-US" sz="2000" spc="-1" strike="noStrike">
                <a:solidFill>
                  <a:srgbClr val="000000"/>
                </a:solidFill>
                <a:uFill>
                  <a:solidFill>
                    <a:srgbClr val="ffffff"/>
                  </a:solidFill>
                </a:uFill>
                <a:latin typeface="Gill Sans MT"/>
              </a:rPr>
              <a:t>7.º nível da estrutura de tópicosEditar estilos de texto Mestre</a:t>
            </a:r>
            <a:endParaRPr b="0" lang="en-US" sz="2000" spc="-1" strike="noStrike">
              <a:solidFill>
                <a:srgbClr val="000000"/>
              </a:solidFill>
              <a:uFill>
                <a:solidFill>
                  <a:srgbClr val="ffffff"/>
                </a:solidFill>
              </a:uFill>
              <a:latin typeface="Gill Sans MT"/>
            </a:endParaRPr>
          </a:p>
          <a:p>
            <a:pPr lvl="1" marL="685800" indent="-228240">
              <a:lnSpc>
                <a:spcPct val="100000"/>
              </a:lnSpc>
              <a:buClr>
                <a:srgbClr val="b71e42"/>
              </a:buClr>
              <a:buFont typeface="Arial"/>
              <a:buChar char="•"/>
            </a:pPr>
            <a:r>
              <a:rPr b="0" lang="en-US" sz="1600" spc="-1" strike="noStrike">
                <a:solidFill>
                  <a:srgbClr val="000000"/>
                </a:solidFill>
                <a:uFill>
                  <a:solidFill>
                    <a:srgbClr val="ffffff"/>
                  </a:solidFill>
                </a:uFill>
                <a:latin typeface="Gill Sans MT"/>
              </a:rPr>
              <a:t>Segundo nível</a:t>
            </a:r>
            <a:endParaRPr b="0" lang="en-US" sz="2000" spc="-1" strike="noStrike">
              <a:solidFill>
                <a:srgbClr val="000000"/>
              </a:solidFill>
              <a:uFill>
                <a:solidFill>
                  <a:srgbClr val="ffffff"/>
                </a:solidFill>
              </a:uFill>
              <a:latin typeface="Gill Sans MT"/>
            </a:endParaRPr>
          </a:p>
          <a:p>
            <a:pPr lvl="2" marL="1143000" indent="-228240">
              <a:lnSpc>
                <a:spcPct val="100000"/>
              </a:lnSpc>
              <a:buClr>
                <a:srgbClr val="b71e42"/>
              </a:buClr>
              <a:buFont typeface="Arial"/>
              <a:buChar char="•"/>
            </a:pPr>
            <a:r>
              <a:rPr b="0" lang="en-US" sz="1600" spc="-1" strike="noStrike">
                <a:solidFill>
                  <a:srgbClr val="000000"/>
                </a:solidFill>
                <a:uFill>
                  <a:solidFill>
                    <a:srgbClr val="ffffff"/>
                  </a:solidFill>
                </a:uFill>
                <a:latin typeface="Gill Sans MT"/>
              </a:rPr>
              <a:t>Terceiro nível</a:t>
            </a:r>
            <a:endParaRPr b="0" lang="en-US" sz="2000" spc="-1" strike="noStrike">
              <a:solidFill>
                <a:srgbClr val="000000"/>
              </a:solidFill>
              <a:uFill>
                <a:solidFill>
                  <a:srgbClr val="ffffff"/>
                </a:solidFill>
              </a:uFill>
              <a:latin typeface="Gill Sans MT"/>
            </a:endParaRPr>
          </a:p>
          <a:p>
            <a:pPr lvl="3" marL="1600200" indent="-228240">
              <a:lnSpc>
                <a:spcPct val="100000"/>
              </a:lnSpc>
              <a:buClr>
                <a:srgbClr val="b71e42"/>
              </a:buClr>
              <a:buFont typeface="Arial"/>
              <a:buChar char="•"/>
            </a:pPr>
            <a:r>
              <a:rPr b="0" lang="en-US" sz="1400" spc="-1" strike="noStrike">
                <a:solidFill>
                  <a:srgbClr val="000000"/>
                </a:solidFill>
                <a:uFill>
                  <a:solidFill>
                    <a:srgbClr val="ffffff"/>
                  </a:solidFill>
                </a:uFill>
                <a:latin typeface="Gill Sans MT"/>
              </a:rPr>
              <a:t>Quarto nível</a:t>
            </a:r>
            <a:endParaRPr b="0" lang="en-US" sz="2000" spc="-1" strike="noStrike">
              <a:solidFill>
                <a:srgbClr val="000000"/>
              </a:solidFill>
              <a:uFill>
                <a:solidFill>
                  <a:srgbClr val="ffffff"/>
                </a:solidFill>
              </a:uFill>
              <a:latin typeface="Gill Sans MT"/>
            </a:endParaRPr>
          </a:p>
          <a:p>
            <a:pPr lvl="4" marL="2057400" indent="-228240">
              <a:lnSpc>
                <a:spcPct val="100000"/>
              </a:lnSpc>
              <a:buClr>
                <a:srgbClr val="b71e42"/>
              </a:buClr>
              <a:buFont typeface="Arial"/>
              <a:buChar char="•"/>
            </a:pPr>
            <a:r>
              <a:rPr b="0" lang="en-US" sz="1200" spc="-1" strike="noStrike">
                <a:solidFill>
                  <a:srgbClr val="000000"/>
                </a:solidFill>
                <a:uFill>
                  <a:solidFill>
                    <a:srgbClr val="ffffff"/>
                  </a:solidFill>
                </a:uFill>
                <a:latin typeface="Gill Sans MT"/>
              </a:rPr>
              <a:t>Quinto nível</a:t>
            </a:r>
            <a:endParaRPr b="0" lang="en-US" sz="2000" spc="-1" strike="noStrike">
              <a:solidFill>
                <a:srgbClr val="000000"/>
              </a:solidFill>
              <a:uFill>
                <a:solidFill>
                  <a:srgbClr val="ffffff"/>
                </a:solidFill>
              </a:uFill>
              <a:latin typeface="Gill Sans MT"/>
            </a:endParaRPr>
          </a:p>
        </p:txBody>
      </p:sp>
      <p:sp>
        <p:nvSpPr>
          <p:cNvPr id="48" name="PlaceHolder 5"/>
          <p:cNvSpPr>
            <a:spLocks noGrp="1"/>
          </p:cNvSpPr>
          <p:nvPr>
            <p:ph type="dt"/>
          </p:nvPr>
        </p:nvSpPr>
        <p:spPr>
          <a:xfrm>
            <a:off x="5646600" y="330480"/>
            <a:ext cx="2368080" cy="3088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49" name="PlaceHolder 6"/>
          <p:cNvSpPr>
            <a:spLocks noGrp="1"/>
          </p:cNvSpPr>
          <p:nvPr>
            <p:ph type="ftr"/>
          </p:nvPr>
        </p:nvSpPr>
        <p:spPr>
          <a:xfrm>
            <a:off x="1443600" y="329400"/>
            <a:ext cx="4033800" cy="3088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50" name="PlaceHolder 7"/>
          <p:cNvSpPr>
            <a:spLocks noGrp="1"/>
          </p:cNvSpPr>
          <p:nvPr>
            <p:ph type="sldNum"/>
          </p:nvPr>
        </p:nvSpPr>
        <p:spPr>
          <a:xfrm>
            <a:off x="487800" y="798840"/>
            <a:ext cx="795240" cy="503280"/>
          </a:xfrm>
          <a:prstGeom prst="rect">
            <a:avLst/>
          </a:prstGeom>
        </p:spPr>
        <p:txBody>
          <a:bodyPr/>
          <a:p>
            <a:pPr algn="r">
              <a:lnSpc>
                <a:spcPct val="100000"/>
              </a:lnSpc>
            </a:pPr>
            <a:fld id="{DA9D27D8-3CC7-4326-AD25-8990919F3F72}" type="slidenum">
              <a:rPr b="0" lang="pt-BR" sz="2800" spc="-1" strike="noStrike">
                <a:solidFill>
                  <a:srgbClr val="b71e42"/>
                </a:solidFill>
                <a:uFill>
                  <a:solidFill>
                    <a:srgbClr val="ffffff"/>
                  </a:solidFill>
                </a:uFill>
                <a:latin typeface="Gill Sans MT"/>
              </a:rPr>
              <a:t>1</a:t>
            </a:fld>
            <a:endParaRPr b="0" lang="pt-BR" sz="1400" spc="-1" strike="noStrike">
              <a:solidFill>
                <a:srgbClr val="000000"/>
              </a:solidFill>
              <a:uFill>
                <a:solidFill>
                  <a:srgbClr val="ffffff"/>
                </a:solidFill>
              </a:uFill>
              <a:latin typeface="Times New Roman"/>
            </a:endParaRPr>
          </a:p>
        </p:txBody>
      </p:sp>
      <p:sp>
        <p:nvSpPr>
          <p:cNvPr id="51" name="Line 8"/>
          <p:cNvSpPr/>
          <p:nvPr/>
        </p:nvSpPr>
        <p:spPr>
          <a:xfrm>
            <a:off x="1443240" y="1846800"/>
            <a:ext cx="6571440" cy="360"/>
          </a:xfrm>
          <a:prstGeom prst="line">
            <a:avLst/>
          </a:prstGeom>
          <a:ln w="31680">
            <a:round/>
          </a:ln>
        </p:spPr>
        <p:style>
          <a:lnRef idx="3">
            <a:schemeClr val="accent1"/>
          </a:lnRef>
          <a:fillRef idx="0">
            <a:schemeClr val="accent1"/>
          </a:fillRef>
          <a:effectRef idx="2">
            <a:schemeClr val="accent1"/>
          </a:effectRef>
          <a:fontRef idx="minor"/>
        </p:style>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CustomShape 1"/>
          <p:cNvSpPr/>
          <p:nvPr/>
        </p:nvSpPr>
        <p:spPr>
          <a:xfrm>
            <a:off x="0" y="2015640"/>
            <a:ext cx="9143640" cy="4079160"/>
          </a:xfrm>
          <a:prstGeom prst="rect">
            <a:avLst/>
          </a:prstGeom>
          <a:gradFill>
            <a:gsLst>
              <a:gs pos="0">
                <a:schemeClr val="bg2">
                  <a:alpha val="0"/>
                </a:schemeClr>
              </a:gs>
              <a:gs pos="100000">
                <a:schemeClr val="bg2"/>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87" name="Picture 11" descr=""/>
          <p:cNvPicPr/>
          <p:nvPr/>
        </p:nvPicPr>
        <p:blipFill>
          <a:blip r:embed="rId2"/>
          <a:srcRect l="12499" t="1526" r="12499" b="-1526"/>
          <a:stretch/>
        </p:blipFill>
        <p:spPr>
          <a:xfrm>
            <a:off x="0" y="6095160"/>
            <a:ext cx="9143640" cy="774360"/>
          </a:xfrm>
          <a:prstGeom prst="rect">
            <a:avLst/>
          </a:prstGeom>
          <a:ln>
            <a:noFill/>
          </a:ln>
        </p:spPr>
      </p:pic>
      <p:sp>
        <p:nvSpPr>
          <p:cNvPr id="88" name="Line 2"/>
          <p:cNvSpPr/>
          <p:nvPr/>
        </p:nvSpPr>
        <p:spPr>
          <a:xfrm>
            <a:off x="0" y="6100920"/>
            <a:ext cx="9144000" cy="360"/>
          </a:xfrm>
          <a:prstGeom prst="line">
            <a:avLst/>
          </a:prstGeom>
          <a:ln w="12600">
            <a:solidFill>
              <a:srgbClr val="000001"/>
            </a:solidFill>
            <a:round/>
          </a:ln>
        </p:spPr>
        <p:style>
          <a:lnRef idx="1">
            <a:schemeClr val="accent1"/>
          </a:lnRef>
          <a:fillRef idx="0">
            <a:schemeClr val="accent1"/>
          </a:fillRef>
          <a:effectRef idx="0">
            <a:schemeClr val="accent1"/>
          </a:effectRef>
          <a:fontRef idx="minor"/>
        </p:style>
      </p:sp>
      <p:sp>
        <p:nvSpPr>
          <p:cNvPr id="89" name="Line 3"/>
          <p:cNvSpPr/>
          <p:nvPr/>
        </p:nvSpPr>
        <p:spPr>
          <a:xfrm>
            <a:off x="1443240" y="1846800"/>
            <a:ext cx="6571440" cy="360"/>
          </a:xfrm>
          <a:prstGeom prst="line">
            <a:avLst/>
          </a:prstGeom>
          <a:ln w="31680">
            <a:round/>
          </a:ln>
        </p:spPr>
        <p:style>
          <a:lnRef idx="3">
            <a:schemeClr val="accent1"/>
          </a:lnRef>
          <a:fillRef idx="0">
            <a:schemeClr val="accent1"/>
          </a:fillRef>
          <a:effectRef idx="2">
            <a:schemeClr val="accent1"/>
          </a:effectRef>
          <a:fontRef idx="minor"/>
        </p:style>
      </p:sp>
      <p:sp>
        <p:nvSpPr>
          <p:cNvPr id="90" name="PlaceHolder 4"/>
          <p:cNvSpPr>
            <a:spLocks noGrp="1"/>
          </p:cNvSpPr>
          <p:nvPr>
            <p:ph type="title"/>
          </p:nvPr>
        </p:nvSpPr>
        <p:spPr>
          <a:xfrm>
            <a:off x="1443600" y="804600"/>
            <a:ext cx="6571080" cy="1049040"/>
          </a:xfrm>
          <a:prstGeom prst="rect">
            <a:avLst/>
          </a:prstGeom>
        </p:spPr>
        <p:txBody>
          <a:bodyPr/>
          <a:p>
            <a:pPr>
              <a:lnSpc>
                <a:spcPct val="90000"/>
              </a:lnSpc>
            </a:pPr>
            <a:r>
              <a:rPr b="0" lang="en-US" sz="3200" spc="-1" strike="noStrike" cap="all">
                <a:solidFill>
                  <a:srgbClr val="000000"/>
                </a:solidFill>
                <a:uFill>
                  <a:solidFill>
                    <a:srgbClr val="ffffff"/>
                  </a:solidFill>
                </a:uFill>
                <a:latin typeface="Gill Sans MT"/>
              </a:rPr>
              <a:t>Clique para editar o título Mestre</a:t>
            </a:r>
            <a:endParaRPr b="0" lang="en-US" sz="1800" spc="-1" strike="noStrike">
              <a:solidFill>
                <a:srgbClr val="000000"/>
              </a:solidFill>
              <a:uFill>
                <a:solidFill>
                  <a:srgbClr val="ffffff"/>
                </a:solidFill>
              </a:uFill>
              <a:latin typeface="Gill Sans MT"/>
            </a:endParaRPr>
          </a:p>
        </p:txBody>
      </p:sp>
      <p:sp>
        <p:nvSpPr>
          <p:cNvPr id="91" name="PlaceHolder 5"/>
          <p:cNvSpPr>
            <a:spLocks noGrp="1"/>
          </p:cNvSpPr>
          <p:nvPr>
            <p:ph type="dt"/>
          </p:nvPr>
        </p:nvSpPr>
        <p:spPr>
          <a:xfrm>
            <a:off x="5646600" y="330480"/>
            <a:ext cx="2368080" cy="3088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92" name="PlaceHolder 6"/>
          <p:cNvSpPr>
            <a:spLocks noGrp="1"/>
          </p:cNvSpPr>
          <p:nvPr>
            <p:ph type="ftr"/>
          </p:nvPr>
        </p:nvSpPr>
        <p:spPr>
          <a:xfrm>
            <a:off x="1443600" y="329400"/>
            <a:ext cx="4033800" cy="308880"/>
          </a:xfrm>
          <a:prstGeom prst="rect">
            <a:avLst/>
          </a:prstGeom>
        </p:spPr>
        <p:txBody>
          <a:bodyPr anchor="ctr"/>
          <a:p>
            <a:endParaRPr b="0" lang="pt-BR" sz="2400" spc="-1" strike="noStrike">
              <a:solidFill>
                <a:srgbClr val="000000"/>
              </a:solidFill>
              <a:uFill>
                <a:solidFill>
                  <a:srgbClr val="ffffff"/>
                </a:solidFill>
              </a:uFill>
              <a:latin typeface="Times New Roman"/>
            </a:endParaRPr>
          </a:p>
        </p:txBody>
      </p:sp>
      <p:sp>
        <p:nvSpPr>
          <p:cNvPr id="93" name="PlaceHolder 7"/>
          <p:cNvSpPr>
            <a:spLocks noGrp="1"/>
          </p:cNvSpPr>
          <p:nvPr>
            <p:ph type="sldNum"/>
          </p:nvPr>
        </p:nvSpPr>
        <p:spPr>
          <a:xfrm>
            <a:off x="487800" y="798840"/>
            <a:ext cx="795240" cy="503280"/>
          </a:xfrm>
          <a:prstGeom prst="rect">
            <a:avLst/>
          </a:prstGeom>
        </p:spPr>
        <p:txBody>
          <a:bodyPr/>
          <a:p>
            <a:pPr algn="r">
              <a:lnSpc>
                <a:spcPct val="100000"/>
              </a:lnSpc>
            </a:pPr>
            <a:fld id="{2FF802A2-2820-4D0F-BD7E-B9D4512EEB98}" type="slidenum">
              <a:rPr b="0" lang="pt-BR" sz="2800" spc="-1" strike="noStrike">
                <a:solidFill>
                  <a:srgbClr val="b71e42"/>
                </a:solidFill>
                <a:uFill>
                  <a:solidFill>
                    <a:srgbClr val="ffffff"/>
                  </a:solidFill>
                </a:uFill>
                <a:latin typeface="Gill Sans MT"/>
              </a:rPr>
              <a:t>&lt;número&gt;</a:t>
            </a:fld>
            <a:endParaRPr b="0" lang="pt-BR" sz="1400" spc="-1" strike="noStrike">
              <a:solidFill>
                <a:srgbClr val="000000"/>
              </a:solidFill>
              <a:uFill>
                <a:solidFill>
                  <a:srgbClr val="ffffff"/>
                </a:solidFill>
              </a:uFill>
              <a:latin typeface="Times New Roman"/>
            </a:endParaRPr>
          </a:p>
        </p:txBody>
      </p:sp>
      <p:sp>
        <p:nvSpPr>
          <p:cNvPr id="94" name="PlaceHolder 8"/>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Clique para editar o formato do texto da estrutura de tópicos</a:t>
            </a:r>
            <a:endParaRPr b="0" lang="en-US" sz="2000" spc="-1" strike="noStrike">
              <a:solidFill>
                <a:srgbClr val="000000"/>
              </a:solidFill>
              <a:uFill>
                <a:solidFill>
                  <a:srgbClr val="ffffff"/>
                </a:solidFill>
              </a:uFill>
              <a:latin typeface="Gill Sans MT"/>
            </a:endParaRPr>
          </a:p>
          <a:p>
            <a:pPr lvl="1" marL="864000" indent="-324000">
              <a:buClr>
                <a:srgbClr val="000000"/>
              </a:buClr>
              <a:buSzPct val="75000"/>
              <a:buFont typeface="Symbol" charset="2"/>
              <a:buChar char=""/>
            </a:pPr>
            <a:r>
              <a:rPr b="0" lang="en-US" sz="1600" spc="-1" strike="noStrike">
                <a:solidFill>
                  <a:srgbClr val="000000"/>
                </a:solidFill>
                <a:uFill>
                  <a:solidFill>
                    <a:srgbClr val="ffffff"/>
                  </a:solidFill>
                </a:uFill>
                <a:latin typeface="Gill Sans MT"/>
              </a:rPr>
              <a:t>2.º nível da estrutura de tópicos</a:t>
            </a:r>
            <a:endParaRPr b="0" lang="en-US" sz="1600" spc="-1" strike="noStrike">
              <a:solidFill>
                <a:srgbClr val="000000"/>
              </a:solidFill>
              <a:uFill>
                <a:solidFill>
                  <a:srgbClr val="ffffff"/>
                </a:solidFill>
              </a:uFill>
              <a:latin typeface="Gill Sans MT"/>
            </a:endParaRPr>
          </a:p>
          <a:p>
            <a:pPr lvl="2" marL="1296000" indent="-288000">
              <a:buClr>
                <a:srgbClr val="000000"/>
              </a:buClr>
              <a:buSzPct val="45000"/>
              <a:buFont typeface="Wingdings" charset="2"/>
              <a:buChar char=""/>
            </a:pPr>
            <a:r>
              <a:rPr b="0" lang="en-US" sz="1400" spc="-1" strike="noStrike">
                <a:solidFill>
                  <a:srgbClr val="000000"/>
                </a:solidFill>
                <a:uFill>
                  <a:solidFill>
                    <a:srgbClr val="ffffff"/>
                  </a:solidFill>
                </a:uFill>
                <a:latin typeface="Gill Sans MT"/>
              </a:rPr>
              <a:t>3.º nível da estrutura de tópicos</a:t>
            </a:r>
            <a:endParaRPr b="0" lang="en-US" sz="1400" spc="-1" strike="noStrike">
              <a:solidFill>
                <a:srgbClr val="000000"/>
              </a:solidFill>
              <a:uFill>
                <a:solidFill>
                  <a:srgbClr val="ffffff"/>
                </a:solidFill>
              </a:uFill>
              <a:latin typeface="Gill Sans MT"/>
            </a:endParaRPr>
          </a:p>
          <a:p>
            <a:pPr lvl="3" marL="1728000" indent="-216000">
              <a:buClr>
                <a:srgbClr val="000000"/>
              </a:buClr>
              <a:buSzPct val="75000"/>
              <a:buFont typeface="Symbol" charset="2"/>
              <a:buChar char=""/>
            </a:pPr>
            <a:r>
              <a:rPr b="0" lang="en-US" sz="1200" spc="-1" strike="noStrike">
                <a:solidFill>
                  <a:srgbClr val="000000"/>
                </a:solidFill>
                <a:uFill>
                  <a:solidFill>
                    <a:srgbClr val="ffffff"/>
                  </a:solidFill>
                </a:uFill>
                <a:latin typeface="Gill Sans MT"/>
              </a:rPr>
              <a:t>4.º nível da estrutura de tópicos</a:t>
            </a:r>
            <a:endParaRPr b="0" lang="en-US" sz="1200" spc="-1" strike="noStrike">
              <a:solidFill>
                <a:srgbClr val="000000"/>
              </a:solidFill>
              <a:uFill>
                <a:solidFill>
                  <a:srgbClr val="ffffff"/>
                </a:solidFill>
              </a:uFill>
              <a:latin typeface="Gill Sans MT"/>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5.º nível da estrutura de tópicos</a:t>
            </a:r>
            <a:endParaRPr b="0" lang="en-US" sz="2000" spc="-1" strike="noStrike">
              <a:solidFill>
                <a:srgbClr val="000000"/>
              </a:solidFill>
              <a:uFill>
                <a:solidFill>
                  <a:srgbClr val="ffffff"/>
                </a:solidFill>
              </a:uFill>
              <a:latin typeface="Gill Sans MT"/>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6.º nível da estrutura de tópicos</a:t>
            </a:r>
            <a:endParaRPr b="0" lang="en-US" sz="2000" spc="-1" strike="noStrike">
              <a:solidFill>
                <a:srgbClr val="000000"/>
              </a:solidFill>
              <a:uFill>
                <a:solidFill>
                  <a:srgbClr val="ffffff"/>
                </a:solidFill>
              </a:uFill>
              <a:latin typeface="Gill Sans MT"/>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Gill Sans MT"/>
              </a:rPr>
              <a:t>7.º nível da estrutura de tópicos</a:t>
            </a:r>
            <a:endParaRPr b="0" lang="en-US" sz="2000" spc="-1" strike="noStrike">
              <a:solidFill>
                <a:srgbClr val="000000"/>
              </a:solidFill>
              <a:uFill>
                <a:solidFill>
                  <a:srgbClr val="ffffff"/>
                </a:solidFill>
              </a:uFill>
              <a:latin typeface="Gill Sans MT"/>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1000080" y="116640"/>
            <a:ext cx="7429320" cy="2808000"/>
          </a:xfrm>
          <a:prstGeom prst="rect">
            <a:avLst/>
          </a:prstGeom>
          <a:noFill/>
          <a:ln>
            <a:noFill/>
          </a:ln>
        </p:spPr>
        <p:txBody>
          <a:bodyPr bIns="0" anchor="b"/>
          <a:p>
            <a:pPr algn="just">
              <a:lnSpc>
                <a:spcPct val="100000"/>
              </a:lnSpc>
            </a:pPr>
            <a:r>
              <a:rPr b="0" lang="en-US" sz="3600" spc="-1" strike="noStrike" cap="all">
                <a:solidFill>
                  <a:srgbClr val="454545"/>
                </a:solidFill>
                <a:uFill>
                  <a:solidFill>
                    <a:srgbClr val="ffffff"/>
                  </a:solidFill>
                </a:uFill>
                <a:latin typeface="Gill Sans MT"/>
              </a:rPr>
              <a:t>Violência sexual contra criança e a importância da reparação mínima prevista no art. 387, iv do cpp</a:t>
            </a:r>
            <a:endParaRPr b="0" lang="en-US" sz="1800" spc="-1" strike="noStrike">
              <a:solidFill>
                <a:srgbClr val="000000"/>
              </a:solidFill>
              <a:uFill>
                <a:solidFill>
                  <a:srgbClr val="ffffff"/>
                </a:solidFill>
              </a:uFill>
              <a:latin typeface="Gill Sans MT"/>
            </a:endParaRPr>
          </a:p>
        </p:txBody>
      </p:sp>
      <p:sp>
        <p:nvSpPr>
          <p:cNvPr id="135" name="TextShape 2"/>
          <p:cNvSpPr txBox="1"/>
          <p:nvPr/>
        </p:nvSpPr>
        <p:spPr>
          <a:xfrm>
            <a:off x="1332000" y="4286160"/>
            <a:ext cx="6883200" cy="1564920"/>
          </a:xfrm>
          <a:prstGeom prst="rect">
            <a:avLst/>
          </a:prstGeom>
          <a:noFill/>
          <a:ln>
            <a:noFill/>
          </a:ln>
        </p:spPr>
        <p:txBody>
          <a:bodyPr tIns="91440" bIns="91440"/>
          <a:p>
            <a:pPr>
              <a:lnSpc>
                <a:spcPct val="100000"/>
              </a:lnSpc>
            </a:pPr>
            <a:r>
              <a:rPr b="0" lang="pt-BR" sz="2800" spc="-1" strike="noStrike" cap="all">
                <a:solidFill>
                  <a:srgbClr val="000000"/>
                </a:solidFill>
                <a:uFill>
                  <a:solidFill>
                    <a:srgbClr val="ffffff"/>
                  </a:solidFill>
                </a:uFill>
                <a:latin typeface="Gill Sans MT"/>
              </a:rPr>
              <a:t>Patricia Pimentel O. Chambers Ramos</a:t>
            </a:r>
            <a:endParaRPr b="0" lang="pt-BR" sz="3200" spc="-1" strike="noStrike">
              <a:solidFill>
                <a:srgbClr val="000000"/>
              </a:solidFill>
              <a:uFill>
                <a:solidFill>
                  <a:srgbClr val="ffffff"/>
                </a:solidFill>
              </a:uFill>
              <a:latin typeface="Arial"/>
            </a:endParaRPr>
          </a:p>
          <a:p>
            <a:pPr>
              <a:lnSpc>
                <a:spcPct val="100000"/>
              </a:lnSpc>
            </a:pPr>
            <a:endParaRPr b="0" lang="pt-BR" sz="3200" spc="-1" strike="noStrike">
              <a:solidFill>
                <a:srgbClr val="000000"/>
              </a:solidFill>
              <a:uFill>
                <a:solidFill>
                  <a:srgbClr val="ffffff"/>
                </a:solidFill>
              </a:uFill>
              <a:latin typeface="Arial"/>
            </a:endParaRPr>
          </a:p>
          <a:p>
            <a:pPr>
              <a:lnSpc>
                <a:spcPct val="100000"/>
              </a:lnSpc>
            </a:pPr>
            <a:endParaRPr b="0" lang="pt-BR" sz="32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395640" y="188640"/>
            <a:ext cx="8064360" cy="935640"/>
          </a:xfrm>
          <a:prstGeom prst="rect">
            <a:avLst/>
          </a:prstGeom>
          <a:noFill/>
          <a:ln>
            <a:noFill/>
          </a:ln>
        </p:spPr>
        <p:txBody>
          <a:bodyPr/>
          <a:p>
            <a:pPr algn="ctr">
              <a:lnSpc>
                <a:spcPct val="100000"/>
              </a:lnSpc>
            </a:pPr>
            <a:r>
              <a:rPr b="0" lang="en-US" sz="4000" spc="-1" strike="noStrike" cap="all">
                <a:solidFill>
                  <a:srgbClr val="000000"/>
                </a:solidFill>
                <a:uFill>
                  <a:solidFill>
                    <a:srgbClr val="ffffff"/>
                  </a:solidFill>
                </a:uFill>
                <a:latin typeface="Gill Sans MT"/>
              </a:rPr>
              <a:t>I- Acesso e Tratamento Justo</a:t>
            </a:r>
            <a:endParaRPr b="0" lang="en-US" sz="1800" spc="-1" strike="noStrike">
              <a:solidFill>
                <a:srgbClr val="000000"/>
              </a:solidFill>
              <a:uFill>
                <a:solidFill>
                  <a:srgbClr val="ffffff"/>
                </a:solidFill>
              </a:uFill>
              <a:latin typeface="Gill Sans MT"/>
            </a:endParaRPr>
          </a:p>
        </p:txBody>
      </p:sp>
      <p:sp>
        <p:nvSpPr>
          <p:cNvPr id="152" name="TextShape 2"/>
          <p:cNvSpPr txBox="1"/>
          <p:nvPr/>
        </p:nvSpPr>
        <p:spPr>
          <a:xfrm>
            <a:off x="457200" y="1285920"/>
            <a:ext cx="8229240" cy="4879080"/>
          </a:xfrm>
          <a:prstGeom prst="rect">
            <a:avLst/>
          </a:prstGeom>
          <a:noFill/>
          <a:ln>
            <a:noFill/>
          </a:ln>
        </p:spPr>
        <p:txBody>
          <a:bodyPr/>
          <a:p>
            <a:pPr marL="228600" indent="-228240" algn="just">
              <a:lnSpc>
                <a:spcPct val="100000"/>
              </a:lnSpc>
              <a:buClr>
                <a:srgbClr val="b71e42"/>
              </a:buClr>
              <a:buFont typeface="Arial"/>
              <a:buChar char="•"/>
            </a:pPr>
            <a:r>
              <a:rPr b="0" lang="en-US" sz="3400" spc="-1" strike="noStrike">
                <a:solidFill>
                  <a:srgbClr val="000000"/>
                </a:solidFill>
                <a:uFill>
                  <a:solidFill>
                    <a:srgbClr val="ffffff"/>
                  </a:solidFill>
                </a:uFill>
                <a:latin typeface="Gill Sans MT"/>
              </a:rPr>
              <a:t>Art. 1, III CF dignidade da pessoa humana (fundamento  da Rep. Fed. do Brasil).</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400" spc="-1" strike="noStrike">
                <a:solidFill>
                  <a:srgbClr val="000000"/>
                </a:solidFill>
                <a:uFill>
                  <a:solidFill>
                    <a:srgbClr val="ffffff"/>
                  </a:solidFill>
                </a:uFill>
                <a:latin typeface="Gill Sans MT"/>
              </a:rPr>
              <a:t>Art. 5º  da Lei 13.431/2017 (crianças) - Receber prioridade, </a:t>
            </a:r>
            <a:r>
              <a:rPr b="0" i="1" lang="en-US" sz="3400" spc="-1" strike="noStrike">
                <a:solidFill>
                  <a:srgbClr val="000000"/>
                </a:solidFill>
                <a:uFill>
                  <a:solidFill>
                    <a:srgbClr val="ffffff"/>
                  </a:solidFill>
                </a:uFill>
                <a:latin typeface="Gill Sans MT"/>
              </a:rPr>
              <a:t>tratamento digno e abrangente</a:t>
            </a:r>
            <a:r>
              <a:rPr b="0" lang="en-US" sz="3400" spc="-1" strike="noStrike">
                <a:solidFill>
                  <a:srgbClr val="000000"/>
                </a:solidFill>
                <a:uFill>
                  <a:solidFill>
                    <a:srgbClr val="ffffff"/>
                  </a:solidFill>
                </a:uFill>
                <a:latin typeface="Gill Sans MT"/>
              </a:rPr>
              <a:t>, intimidade protegida, ser ouvido em horário que lhe for mais adequado, </a:t>
            </a:r>
            <a:r>
              <a:rPr b="0" i="1" lang="en-US" sz="3400" spc="-1" strike="noStrike">
                <a:solidFill>
                  <a:srgbClr val="000000"/>
                </a:solidFill>
                <a:uFill>
                  <a:solidFill>
                    <a:srgbClr val="ffffff"/>
                  </a:solidFill>
                </a:uFill>
                <a:latin typeface="Gill Sans MT"/>
              </a:rPr>
              <a:t>ser assistido por profissionais </a:t>
            </a:r>
            <a:r>
              <a:rPr b="1" i="1" lang="en-US" sz="3400" spc="-1" strike="noStrike">
                <a:solidFill>
                  <a:srgbClr val="000000"/>
                </a:solidFill>
                <a:uFill>
                  <a:solidFill>
                    <a:srgbClr val="ffffff"/>
                  </a:solidFill>
                </a:uFill>
                <a:latin typeface="Gill Sans MT"/>
              </a:rPr>
              <a:t>capacitados</a:t>
            </a:r>
            <a:r>
              <a:rPr b="0" i="1" lang="en-US" sz="3400" spc="-1" strike="noStrike">
                <a:solidFill>
                  <a:srgbClr val="000000"/>
                </a:solidFill>
                <a:uFill>
                  <a:solidFill>
                    <a:srgbClr val="ffffff"/>
                  </a:solidFill>
                </a:uFill>
                <a:latin typeface="Gill Sans MT"/>
              </a:rPr>
              <a:t> </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0" y="304920"/>
            <a:ext cx="9143640" cy="837720"/>
          </a:xfrm>
          <a:prstGeom prst="rect">
            <a:avLst/>
          </a:prstGeom>
          <a:noFill/>
          <a:ln>
            <a:noFill/>
          </a:ln>
        </p:spPr>
        <p:txBody>
          <a:bodyPr/>
          <a:p>
            <a:pPr>
              <a:lnSpc>
                <a:spcPct val="100000"/>
              </a:lnSpc>
            </a:pPr>
            <a:r>
              <a:rPr b="1" lang="en-US" sz="4000" spc="-1" strike="noStrike" cap="all">
                <a:solidFill>
                  <a:srgbClr val="00b050"/>
                </a:solidFill>
                <a:uFill>
                  <a:solidFill>
                    <a:srgbClr val="ffffff"/>
                  </a:solidFill>
                </a:uFill>
                <a:latin typeface="Gill Sans MT"/>
              </a:rPr>
              <a:t>VISÃO</a:t>
            </a:r>
            <a:r>
              <a:rPr b="1" lang="en-US" sz="4000" spc="-1" strike="noStrike" cap="all">
                <a:solidFill>
                  <a:srgbClr val="ff0000"/>
                </a:solidFill>
                <a:uFill>
                  <a:solidFill>
                    <a:srgbClr val="ffffff"/>
                  </a:solidFill>
                </a:uFill>
                <a:latin typeface="Gill Sans MT"/>
              </a:rPr>
              <a:t>                             </a:t>
            </a:r>
            <a:r>
              <a:rPr b="1" lang="en-US" sz="4000" spc="-1" strike="noStrike" cap="all">
                <a:solidFill>
                  <a:srgbClr val="00b050"/>
                </a:solidFill>
                <a:uFill>
                  <a:solidFill>
                    <a:srgbClr val="ffffff"/>
                  </a:solidFill>
                </a:uFill>
                <a:latin typeface="Gill Sans MT"/>
              </a:rPr>
              <a:t>HOLÍSTICA</a:t>
            </a:r>
            <a:endParaRPr b="0" lang="en-US" sz="1800" spc="-1" strike="noStrike">
              <a:solidFill>
                <a:srgbClr val="000000"/>
              </a:solidFill>
              <a:uFill>
                <a:solidFill>
                  <a:srgbClr val="ffffff"/>
                </a:solidFill>
              </a:uFill>
              <a:latin typeface="Gill Sans MT"/>
            </a:endParaRPr>
          </a:p>
        </p:txBody>
      </p:sp>
      <p:sp>
        <p:nvSpPr>
          <p:cNvPr id="154" name="CustomShape 2"/>
          <p:cNvSpPr/>
          <p:nvPr/>
        </p:nvSpPr>
        <p:spPr>
          <a:xfrm>
            <a:off x="3348000" y="2708280"/>
            <a:ext cx="2057040" cy="1752120"/>
          </a:xfrm>
          <a:prstGeom prst="ellipse">
            <a:avLst/>
          </a:prstGeom>
          <a:solidFill>
            <a:schemeClr val="accent1"/>
          </a:solidFill>
          <a:ln w="9360">
            <a:solidFill>
              <a:schemeClr val="tx1"/>
            </a:solidFill>
            <a:round/>
          </a:ln>
        </p:spPr>
        <p:style>
          <a:lnRef idx="0"/>
          <a:fillRef idx="0"/>
          <a:effectRef idx="0"/>
          <a:fontRef idx="minor"/>
        </p:style>
        <p:txBody>
          <a:bodyPr wrap="none" lIns="90000" rIns="90000" tIns="45000" bIns="45000" anchor="ctr"/>
          <a:p>
            <a:pPr algn="ctr">
              <a:lnSpc>
                <a:spcPct val="100000"/>
              </a:lnSpc>
            </a:pPr>
            <a:r>
              <a:rPr b="1" lang="pt-BR" sz="2400" spc="-1" strike="noStrike">
                <a:solidFill>
                  <a:srgbClr val="ffff00"/>
                </a:solidFill>
                <a:uFill>
                  <a:solidFill>
                    <a:srgbClr val="ffffff"/>
                  </a:solidFill>
                </a:uFill>
                <a:latin typeface="Times New Roman"/>
              </a:rPr>
              <a:t>DIREITO DA </a:t>
            </a:r>
            <a:endParaRPr b="0" lang="pt-BR" sz="1800" spc="-1" strike="noStrike">
              <a:solidFill>
                <a:srgbClr val="000000"/>
              </a:solidFill>
              <a:uFill>
                <a:solidFill>
                  <a:srgbClr val="ffffff"/>
                </a:solidFill>
              </a:uFill>
              <a:latin typeface="Arial"/>
            </a:endParaRPr>
          </a:p>
          <a:p>
            <a:pPr algn="ctr">
              <a:lnSpc>
                <a:spcPct val="100000"/>
              </a:lnSpc>
            </a:pPr>
            <a:r>
              <a:rPr b="1" lang="pt-BR" sz="2400" spc="-1" strike="noStrike">
                <a:solidFill>
                  <a:srgbClr val="ffff00"/>
                </a:solidFill>
                <a:uFill>
                  <a:solidFill>
                    <a:srgbClr val="ffffff"/>
                  </a:solidFill>
                </a:uFill>
                <a:latin typeface="Times New Roman"/>
              </a:rPr>
              <a:t>CRIANÇA</a:t>
            </a:r>
            <a:endParaRPr b="0" lang="pt-BR" sz="1800" spc="-1" strike="noStrike">
              <a:solidFill>
                <a:srgbClr val="000000"/>
              </a:solidFill>
              <a:uFill>
                <a:solidFill>
                  <a:srgbClr val="ffffff"/>
                </a:solidFill>
              </a:uFill>
              <a:latin typeface="Arial"/>
            </a:endParaRPr>
          </a:p>
        </p:txBody>
      </p:sp>
      <p:sp>
        <p:nvSpPr>
          <p:cNvPr id="155" name="CustomShape 3"/>
          <p:cNvSpPr/>
          <p:nvPr/>
        </p:nvSpPr>
        <p:spPr>
          <a:xfrm>
            <a:off x="533520" y="3276720"/>
            <a:ext cx="2819160" cy="609120"/>
          </a:xfrm>
          <a:prstGeom prst="rightArrow">
            <a:avLst>
              <a:gd name="adj1" fmla="val 50000"/>
              <a:gd name="adj2" fmla="val 115625"/>
            </a:avLst>
          </a:prstGeom>
          <a:solidFill>
            <a:srgbClr val="ffff00"/>
          </a:solidFill>
          <a:ln w="9360">
            <a:solidFill>
              <a:schemeClr val="tx1"/>
            </a:solidFill>
            <a:miter/>
          </a:ln>
        </p:spPr>
        <p:style>
          <a:lnRef idx="0"/>
          <a:fillRef idx="0"/>
          <a:effectRef idx="0"/>
          <a:fontRef idx="minor"/>
        </p:style>
        <p:txBody>
          <a:bodyPr wrap="none" lIns="90000" rIns="90000" tIns="45000" bIns="45000" anchor="ctr"/>
          <a:p>
            <a:pPr algn="ctr">
              <a:lnSpc>
                <a:spcPct val="100000"/>
              </a:lnSpc>
            </a:pPr>
            <a:r>
              <a:rPr b="1" lang="pt-BR" sz="1800" spc="-1" strike="noStrike">
                <a:solidFill>
                  <a:srgbClr val="cc0000"/>
                </a:solidFill>
                <a:uFill>
                  <a:solidFill>
                    <a:srgbClr val="ffffff"/>
                  </a:solidFill>
                </a:uFill>
                <a:latin typeface="Times New Roman"/>
              </a:rPr>
              <a:t>CONSELHO TUTELAR</a:t>
            </a:r>
            <a:endParaRPr b="0" lang="pt-BR" sz="1800" spc="-1" strike="noStrike">
              <a:solidFill>
                <a:srgbClr val="000000"/>
              </a:solidFill>
              <a:uFill>
                <a:solidFill>
                  <a:srgbClr val="ffffff"/>
                </a:solidFill>
              </a:uFill>
              <a:latin typeface="Arial"/>
            </a:endParaRPr>
          </a:p>
        </p:txBody>
      </p:sp>
      <p:sp>
        <p:nvSpPr>
          <p:cNvPr id="156" name="CustomShape 4"/>
          <p:cNvSpPr/>
          <p:nvPr/>
        </p:nvSpPr>
        <p:spPr>
          <a:xfrm>
            <a:off x="5410080" y="3276720"/>
            <a:ext cx="3047760" cy="609120"/>
          </a:xfrm>
          <a:prstGeom prst="leftArrow">
            <a:avLst>
              <a:gd name="adj1" fmla="val 50000"/>
              <a:gd name="adj2" fmla="val 125000"/>
            </a:avLst>
          </a:prstGeom>
          <a:solidFill>
            <a:srgbClr val="ffff00"/>
          </a:solidFill>
          <a:ln w="9360">
            <a:solidFill>
              <a:schemeClr val="tx1"/>
            </a:solidFill>
            <a:miter/>
          </a:ln>
        </p:spPr>
        <p:style>
          <a:lnRef idx="0"/>
          <a:fillRef idx="0"/>
          <a:effectRef idx="0"/>
          <a:fontRef idx="minor"/>
        </p:style>
        <p:txBody>
          <a:bodyPr wrap="none" lIns="90000" rIns="90000" tIns="45000" bIns="45000" anchor="ctr"/>
          <a:p>
            <a:pPr algn="ctr">
              <a:lnSpc>
                <a:spcPct val="100000"/>
              </a:lnSpc>
            </a:pPr>
            <a:r>
              <a:rPr b="1" lang="pt-BR" sz="1800" spc="-1" strike="noStrike">
                <a:solidFill>
                  <a:srgbClr val="cc0000"/>
                </a:solidFill>
                <a:uFill>
                  <a:solidFill>
                    <a:srgbClr val="ffffff"/>
                  </a:solidFill>
                </a:uFill>
                <a:latin typeface="Times New Roman"/>
              </a:rPr>
              <a:t>SEGURANÇA PÚBLICA</a:t>
            </a:r>
            <a:endParaRPr b="0" lang="pt-BR" sz="1800" spc="-1" strike="noStrike">
              <a:solidFill>
                <a:srgbClr val="000000"/>
              </a:solidFill>
              <a:uFill>
                <a:solidFill>
                  <a:srgbClr val="ffffff"/>
                </a:solidFill>
              </a:uFill>
              <a:latin typeface="Arial"/>
            </a:endParaRPr>
          </a:p>
        </p:txBody>
      </p:sp>
      <p:sp>
        <p:nvSpPr>
          <p:cNvPr id="157" name="CustomShape 5"/>
          <p:cNvSpPr/>
          <p:nvPr/>
        </p:nvSpPr>
        <p:spPr>
          <a:xfrm>
            <a:off x="4038480" y="4495680"/>
            <a:ext cx="685440" cy="2361960"/>
          </a:xfrm>
          <a:prstGeom prst="upArrow">
            <a:avLst>
              <a:gd name="adj1" fmla="val 50000"/>
              <a:gd name="adj2" fmla="val 86111"/>
            </a:avLst>
          </a:prstGeom>
          <a:solidFill>
            <a:srgbClr val="ffff00"/>
          </a:solidFill>
          <a:ln w="9360">
            <a:solidFill>
              <a:schemeClr val="tx1"/>
            </a:solidFill>
            <a:miter/>
          </a:ln>
        </p:spPr>
        <p:style>
          <a:lnRef idx="0"/>
          <a:fillRef idx="0"/>
          <a:effectRef idx="0"/>
          <a:fontRef idx="minor"/>
        </p:style>
        <p:txBody>
          <a:bodyPr wrap="none" lIns="90000" rIns="90000" tIns="45000" bIns="45000" anchor="ctr" vert="vert"/>
          <a:p>
            <a:pPr algn="ctr">
              <a:lnSpc>
                <a:spcPct val="100000"/>
              </a:lnSpc>
            </a:pPr>
            <a:r>
              <a:rPr b="1" lang="pt-BR" sz="1800" spc="-1" strike="noStrike">
                <a:solidFill>
                  <a:srgbClr val="cc0000"/>
                </a:solidFill>
                <a:uFill>
                  <a:solidFill>
                    <a:srgbClr val="ffffff"/>
                  </a:solidFill>
                </a:uFill>
                <a:latin typeface="Times New Roman"/>
              </a:rPr>
              <a:t>CONS. DIREITOS</a:t>
            </a:r>
            <a:endParaRPr b="0" lang="pt-BR" sz="1800" spc="-1" strike="noStrike">
              <a:solidFill>
                <a:srgbClr val="000000"/>
              </a:solidFill>
              <a:uFill>
                <a:solidFill>
                  <a:srgbClr val="ffffff"/>
                </a:solidFill>
              </a:uFill>
              <a:latin typeface="Arial"/>
            </a:endParaRPr>
          </a:p>
        </p:txBody>
      </p:sp>
      <p:sp>
        <p:nvSpPr>
          <p:cNvPr id="158" name="CustomShape 6"/>
          <p:cNvSpPr/>
          <p:nvPr/>
        </p:nvSpPr>
        <p:spPr>
          <a:xfrm>
            <a:off x="4008600" y="114840"/>
            <a:ext cx="745920" cy="2611440"/>
          </a:xfrm>
          <a:prstGeom prst="downArrow">
            <a:avLst>
              <a:gd name="adj1" fmla="val 50000"/>
              <a:gd name="adj2" fmla="val 87553"/>
            </a:avLst>
          </a:prstGeom>
          <a:solidFill>
            <a:srgbClr val="ffff00"/>
          </a:solidFill>
          <a:ln w="9360">
            <a:solidFill>
              <a:schemeClr val="tx1"/>
            </a:solidFill>
            <a:miter/>
          </a:ln>
        </p:spPr>
        <p:style>
          <a:lnRef idx="0"/>
          <a:fillRef idx="0"/>
          <a:effectRef idx="0"/>
          <a:fontRef idx="minor"/>
        </p:style>
        <p:txBody>
          <a:bodyPr lIns="90000" rIns="90000" tIns="45000" bIns="45000" anchor="ctr"/>
          <a:p>
            <a:pPr algn="ctr">
              <a:lnSpc>
                <a:spcPct val="100000"/>
              </a:lnSpc>
            </a:pPr>
            <a:r>
              <a:rPr b="1" lang="pt-BR" sz="1800" spc="-1" strike="noStrike">
                <a:solidFill>
                  <a:srgbClr val="cc0000"/>
                </a:solidFill>
                <a:uFill>
                  <a:solidFill>
                    <a:srgbClr val="ffffff"/>
                  </a:solidFill>
                </a:uFill>
                <a:latin typeface="Times New Roman"/>
              </a:rPr>
              <a:t>M</a:t>
            </a:r>
            <a:endParaRPr b="0" lang="pt-BR" sz="1800" spc="-1" strike="noStrike">
              <a:solidFill>
                <a:srgbClr val="000000"/>
              </a:solidFill>
              <a:uFill>
                <a:solidFill>
                  <a:srgbClr val="ffffff"/>
                </a:solidFill>
              </a:uFill>
              <a:latin typeface="Arial"/>
            </a:endParaRPr>
          </a:p>
          <a:p>
            <a:pPr algn="ctr">
              <a:lnSpc>
                <a:spcPct val="100000"/>
              </a:lnSpc>
            </a:pPr>
            <a:r>
              <a:rPr b="1" lang="pt-BR" sz="1800" spc="-1" strike="noStrike">
                <a:solidFill>
                  <a:srgbClr val="cc0000"/>
                </a:solidFill>
                <a:uFill>
                  <a:solidFill>
                    <a:srgbClr val="ffffff"/>
                  </a:solidFill>
                </a:uFill>
                <a:latin typeface="Times New Roman"/>
              </a:rPr>
              <a:t>PÚBL</a:t>
            </a:r>
            <a:endParaRPr b="0" lang="pt-BR" sz="1800" spc="-1" strike="noStrike">
              <a:solidFill>
                <a:srgbClr val="000000"/>
              </a:solidFill>
              <a:uFill>
                <a:solidFill>
                  <a:srgbClr val="ffffff"/>
                </a:solidFill>
              </a:uFill>
              <a:latin typeface="Arial"/>
            </a:endParaRPr>
          </a:p>
          <a:p>
            <a:pPr algn="ctr">
              <a:lnSpc>
                <a:spcPct val="100000"/>
              </a:lnSpc>
            </a:pPr>
            <a:r>
              <a:rPr b="1" lang="pt-BR" sz="1800" spc="-1" strike="noStrike">
                <a:solidFill>
                  <a:srgbClr val="cc0000"/>
                </a:solidFill>
                <a:uFill>
                  <a:solidFill>
                    <a:srgbClr val="ffffff"/>
                  </a:solidFill>
                </a:uFill>
                <a:latin typeface="Times New Roman"/>
              </a:rPr>
              <a:t>I</a:t>
            </a:r>
            <a:endParaRPr b="0" lang="pt-BR" sz="1800" spc="-1" strike="noStrike">
              <a:solidFill>
                <a:srgbClr val="000000"/>
              </a:solidFill>
              <a:uFill>
                <a:solidFill>
                  <a:srgbClr val="ffffff"/>
                </a:solidFill>
              </a:uFill>
              <a:latin typeface="Arial"/>
            </a:endParaRPr>
          </a:p>
          <a:p>
            <a:pPr algn="ctr">
              <a:lnSpc>
                <a:spcPct val="100000"/>
              </a:lnSpc>
            </a:pPr>
            <a:r>
              <a:rPr b="1" lang="pt-BR" sz="1800" spc="-1" strike="noStrike">
                <a:solidFill>
                  <a:srgbClr val="cc0000"/>
                </a:solidFill>
                <a:uFill>
                  <a:solidFill>
                    <a:srgbClr val="ffffff"/>
                  </a:solidFill>
                </a:uFill>
                <a:latin typeface="Times New Roman"/>
              </a:rPr>
              <a:t>CO</a:t>
            </a:r>
            <a:endParaRPr b="0" lang="pt-BR" sz="1800" spc="-1" strike="noStrike">
              <a:solidFill>
                <a:srgbClr val="000000"/>
              </a:solidFill>
              <a:uFill>
                <a:solidFill>
                  <a:srgbClr val="ffffff"/>
                </a:solidFill>
              </a:uFill>
              <a:latin typeface="Arial"/>
            </a:endParaRPr>
          </a:p>
        </p:txBody>
      </p:sp>
      <p:sp>
        <p:nvSpPr>
          <p:cNvPr id="159" name="CustomShape 7"/>
          <p:cNvSpPr/>
          <p:nvPr/>
        </p:nvSpPr>
        <p:spPr>
          <a:xfrm rot="2185800">
            <a:off x="1238400" y="1809360"/>
            <a:ext cx="2638080" cy="723600"/>
          </a:xfrm>
          <a:prstGeom prst="rightArrow">
            <a:avLst>
              <a:gd name="adj1" fmla="val 50000"/>
              <a:gd name="adj2" fmla="val 91118"/>
            </a:avLst>
          </a:prstGeom>
          <a:solidFill>
            <a:srgbClr val="ffff00"/>
          </a:solidFill>
          <a:ln w="9360">
            <a:solidFill>
              <a:schemeClr val="tx1"/>
            </a:solidFill>
            <a:miter/>
          </a:ln>
        </p:spPr>
        <p:style>
          <a:lnRef idx="0"/>
          <a:fillRef idx="0"/>
          <a:effectRef idx="0"/>
          <a:fontRef idx="minor"/>
        </p:style>
        <p:txBody>
          <a:bodyPr wrap="none" lIns="90000" rIns="90000" tIns="45000" bIns="45000" anchor="ctr"/>
          <a:p>
            <a:pPr algn="ctr">
              <a:lnSpc>
                <a:spcPct val="100000"/>
              </a:lnSpc>
            </a:pPr>
            <a:r>
              <a:rPr b="1" lang="pt-BR" sz="1800" spc="-1" strike="noStrike">
                <a:solidFill>
                  <a:srgbClr val="cc0000"/>
                </a:solidFill>
                <a:uFill>
                  <a:solidFill>
                    <a:srgbClr val="ffffff"/>
                  </a:solidFill>
                </a:uFill>
                <a:latin typeface="Times New Roman"/>
              </a:rPr>
              <a:t>PODER JUDICIÁRIO</a:t>
            </a:r>
            <a:endParaRPr b="0" lang="pt-BR" sz="1800" spc="-1" strike="noStrike">
              <a:solidFill>
                <a:srgbClr val="000000"/>
              </a:solidFill>
              <a:uFill>
                <a:solidFill>
                  <a:srgbClr val="ffffff"/>
                </a:solidFill>
              </a:uFill>
              <a:latin typeface="Arial"/>
            </a:endParaRPr>
          </a:p>
        </p:txBody>
      </p:sp>
      <p:sp>
        <p:nvSpPr>
          <p:cNvPr id="160" name="CustomShape 8"/>
          <p:cNvSpPr/>
          <p:nvPr/>
        </p:nvSpPr>
        <p:spPr>
          <a:xfrm rot="19853400">
            <a:off x="1142640" y="4647960"/>
            <a:ext cx="2638080" cy="609120"/>
          </a:xfrm>
          <a:prstGeom prst="rightArrow">
            <a:avLst>
              <a:gd name="adj1" fmla="val 50000"/>
              <a:gd name="adj2" fmla="val 108203"/>
            </a:avLst>
          </a:prstGeom>
          <a:solidFill>
            <a:srgbClr val="ffff00"/>
          </a:solidFill>
          <a:ln w="9360">
            <a:solidFill>
              <a:schemeClr val="tx1"/>
            </a:solidFill>
            <a:miter/>
          </a:ln>
        </p:spPr>
        <p:style>
          <a:lnRef idx="0"/>
          <a:fillRef idx="0"/>
          <a:effectRef idx="0"/>
          <a:fontRef idx="minor"/>
        </p:style>
        <p:txBody>
          <a:bodyPr wrap="none" lIns="90000" rIns="90000" tIns="45000" bIns="45000" anchor="ctr"/>
          <a:p>
            <a:pPr algn="ctr">
              <a:lnSpc>
                <a:spcPct val="100000"/>
              </a:lnSpc>
            </a:pPr>
            <a:r>
              <a:rPr b="1" lang="pt-BR" sz="1800" spc="-1" strike="noStrike">
                <a:solidFill>
                  <a:srgbClr val="cc0000"/>
                </a:solidFill>
                <a:uFill>
                  <a:solidFill>
                    <a:srgbClr val="ffffff"/>
                  </a:solidFill>
                </a:uFill>
                <a:latin typeface="Times New Roman"/>
              </a:rPr>
              <a:t>ESCOLA</a:t>
            </a:r>
            <a:endParaRPr b="0" lang="pt-BR" sz="1800" spc="-1" strike="noStrike">
              <a:solidFill>
                <a:srgbClr val="000000"/>
              </a:solidFill>
              <a:uFill>
                <a:solidFill>
                  <a:srgbClr val="ffffff"/>
                </a:solidFill>
              </a:uFill>
              <a:latin typeface="Arial"/>
            </a:endParaRPr>
          </a:p>
        </p:txBody>
      </p:sp>
      <p:sp>
        <p:nvSpPr>
          <p:cNvPr id="161" name="CustomShape 9"/>
          <p:cNvSpPr/>
          <p:nvPr/>
        </p:nvSpPr>
        <p:spPr>
          <a:xfrm rot="19051200">
            <a:off x="4800600" y="1829160"/>
            <a:ext cx="2666520" cy="624960"/>
          </a:xfrm>
          <a:prstGeom prst="leftArrow">
            <a:avLst>
              <a:gd name="adj1" fmla="val 50000"/>
              <a:gd name="adj2" fmla="val 106599"/>
            </a:avLst>
          </a:prstGeom>
          <a:solidFill>
            <a:srgbClr val="ffff00"/>
          </a:solidFill>
          <a:ln w="9360">
            <a:solidFill>
              <a:schemeClr val="tx1"/>
            </a:solidFill>
            <a:miter/>
          </a:ln>
        </p:spPr>
        <p:style>
          <a:lnRef idx="0"/>
          <a:fillRef idx="0"/>
          <a:effectRef idx="0"/>
          <a:fontRef idx="minor"/>
        </p:style>
        <p:txBody>
          <a:bodyPr wrap="none" lIns="90000" rIns="90000" tIns="45000" bIns="45000" anchor="ctr"/>
          <a:p>
            <a:pPr algn="ctr">
              <a:lnSpc>
                <a:spcPct val="100000"/>
              </a:lnSpc>
            </a:pPr>
            <a:r>
              <a:rPr b="1" lang="pt-BR" sz="1800" spc="-1" strike="noStrike">
                <a:solidFill>
                  <a:srgbClr val="cc0000"/>
                </a:solidFill>
                <a:uFill>
                  <a:solidFill>
                    <a:srgbClr val="ffffff"/>
                  </a:solidFill>
                </a:uFill>
                <a:latin typeface="Times New Roman"/>
              </a:rPr>
              <a:t>DEFENS. PUBLICA</a:t>
            </a:r>
            <a:endParaRPr b="0" lang="pt-BR" sz="1800" spc="-1" strike="noStrike">
              <a:solidFill>
                <a:srgbClr val="000000"/>
              </a:solidFill>
              <a:uFill>
                <a:solidFill>
                  <a:srgbClr val="ffffff"/>
                </a:solidFill>
              </a:uFill>
              <a:latin typeface="Arial"/>
            </a:endParaRPr>
          </a:p>
        </p:txBody>
      </p:sp>
      <p:sp>
        <p:nvSpPr>
          <p:cNvPr id="162" name="CustomShape 10"/>
          <p:cNvSpPr/>
          <p:nvPr/>
        </p:nvSpPr>
        <p:spPr>
          <a:xfrm rot="18674400">
            <a:off x="5720400" y="3756960"/>
            <a:ext cx="738000" cy="2590560"/>
          </a:xfrm>
          <a:prstGeom prst="upArrow">
            <a:avLst>
              <a:gd name="adj1" fmla="val 50000"/>
              <a:gd name="adj2" fmla="val 87742"/>
            </a:avLst>
          </a:prstGeom>
          <a:solidFill>
            <a:srgbClr val="ffff00"/>
          </a:solidFill>
          <a:ln w="9360">
            <a:solidFill>
              <a:schemeClr val="tx1"/>
            </a:solidFill>
            <a:miter/>
          </a:ln>
        </p:spPr>
        <p:style>
          <a:lnRef idx="0"/>
          <a:fillRef idx="0"/>
          <a:effectRef idx="0"/>
          <a:fontRef idx="minor"/>
        </p:style>
        <p:txBody>
          <a:bodyPr wrap="none" lIns="90000" rIns="90000" tIns="45000" bIns="45000" anchor="ctr" vert="vert"/>
          <a:p>
            <a:pPr algn="ctr">
              <a:lnSpc>
                <a:spcPct val="100000"/>
              </a:lnSpc>
            </a:pPr>
            <a:r>
              <a:rPr b="1" lang="pt-BR" sz="1800" spc="-1" strike="noStrike">
                <a:solidFill>
                  <a:srgbClr val="cc0000"/>
                </a:solidFill>
                <a:uFill>
                  <a:solidFill>
                    <a:srgbClr val="ffffff"/>
                  </a:solidFill>
                </a:uFill>
                <a:latin typeface="Times New Roman"/>
              </a:rPr>
              <a:t>SAÚDE</a:t>
            </a:r>
            <a:endParaRPr b="0" lang="pt-BR" sz="1800" spc="-1" strike="noStrike">
              <a:solidFill>
                <a:srgbClr val="000000"/>
              </a:solidFill>
              <a:uFill>
                <a:solidFill>
                  <a:srgbClr val="ffffff"/>
                </a:solidFill>
              </a:u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179640" y="476640"/>
            <a:ext cx="8856720" cy="1262160"/>
          </a:xfrm>
          <a:prstGeom prst="rect">
            <a:avLst/>
          </a:prstGeom>
          <a:noFill/>
          <a:ln>
            <a:noFill/>
          </a:ln>
        </p:spPr>
        <p:txBody>
          <a:bodyPr/>
          <a:p>
            <a:pPr>
              <a:lnSpc>
                <a:spcPct val="90000"/>
              </a:lnSpc>
            </a:pPr>
            <a:r>
              <a:rPr b="1" lang="en-US" sz="4400" spc="-1" strike="noStrike" cap="all">
                <a:solidFill>
                  <a:srgbClr val="000000"/>
                </a:solidFill>
                <a:uFill>
                  <a:solidFill>
                    <a:srgbClr val="ffffff"/>
                  </a:solidFill>
                </a:uFill>
                <a:latin typeface="Gill Sans MT"/>
              </a:rPr>
              <a:t>Diretiva 2012/29/UE (vitimas)</a:t>
            </a:r>
            <a:endParaRPr b="0" lang="en-US" sz="1800" spc="-1" strike="noStrike">
              <a:solidFill>
                <a:srgbClr val="000000"/>
              </a:solidFill>
              <a:uFill>
                <a:solidFill>
                  <a:srgbClr val="ffffff"/>
                </a:solidFill>
              </a:uFill>
              <a:latin typeface="Gill Sans MT"/>
            </a:endParaRPr>
          </a:p>
        </p:txBody>
      </p:sp>
      <p:sp>
        <p:nvSpPr>
          <p:cNvPr id="164" name="TextShape 2"/>
          <p:cNvSpPr txBox="1"/>
          <p:nvPr/>
        </p:nvSpPr>
        <p:spPr>
          <a:xfrm>
            <a:off x="457200" y="1739520"/>
            <a:ext cx="8229240" cy="4267440"/>
          </a:xfrm>
          <a:prstGeom prst="rect">
            <a:avLst/>
          </a:prstGeom>
          <a:noFill/>
          <a:ln>
            <a:noFill/>
          </a:ln>
        </p:spPr>
        <p:txBody>
          <a:bodyPr/>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A União Europeia estabeleceu como objetivo um espaço de </a:t>
            </a:r>
            <a:r>
              <a:rPr b="1" lang="en-US" sz="3200" spc="-1" strike="noStrike" u="sng">
                <a:solidFill>
                  <a:srgbClr val="000000"/>
                </a:solidFill>
                <a:uFill>
                  <a:solidFill>
                    <a:srgbClr val="ffffff"/>
                  </a:solidFill>
                </a:uFill>
                <a:latin typeface="Gill Sans MT"/>
              </a:rPr>
              <a:t>liberdade, segurança e justiça</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Assegurar a proteção das vitimas de criminalidade</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Evitar </a:t>
            </a:r>
            <a:r>
              <a:rPr b="1" lang="en-US" sz="3200" spc="-1" strike="noStrike" u="sng">
                <a:solidFill>
                  <a:srgbClr val="000000"/>
                </a:solidFill>
                <a:uFill>
                  <a:solidFill>
                    <a:srgbClr val="ffffff"/>
                  </a:solidFill>
                </a:uFill>
                <a:latin typeface="Gill Sans MT"/>
              </a:rPr>
              <a:t>vitimização secundária</a:t>
            </a:r>
            <a:r>
              <a:rPr b="0" lang="en-US" sz="3200" spc="-1" strike="noStrike">
                <a:solidFill>
                  <a:srgbClr val="000000"/>
                </a:solidFill>
                <a:uFill>
                  <a:solidFill>
                    <a:srgbClr val="ffffff"/>
                  </a:solidFill>
                </a:uFill>
                <a:latin typeface="Gill Sans MT"/>
              </a:rPr>
              <a:t>, intimidação e retaliação. </a:t>
            </a:r>
            <a:endParaRPr b="0" lang="en-US" sz="2000" spc="-1" strike="noStrike">
              <a:solidFill>
                <a:srgbClr val="000000"/>
              </a:solidFill>
              <a:uFill>
                <a:solidFill>
                  <a:srgbClr val="ffffff"/>
                </a:solidFill>
              </a:uFill>
              <a:latin typeface="Gill Sans MT"/>
            </a:endParaRPr>
          </a:p>
          <a:p>
            <a:pPr algn="just">
              <a:lnSpc>
                <a:spcPct val="100000"/>
              </a:lnSpc>
            </a:pPr>
            <a:endParaRPr b="0" lang="en-US" sz="2000" spc="-1" strike="noStrike">
              <a:solidFill>
                <a:srgbClr val="000000"/>
              </a:solidFill>
              <a:uFill>
                <a:solidFill>
                  <a:srgbClr val="ffffff"/>
                </a:solidFill>
              </a:uFill>
              <a:latin typeface="Gill Sans MT"/>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 name="Espaço Reservado para Conteúdo 6" descr=""/>
          <p:cNvPicPr/>
          <p:nvPr/>
        </p:nvPicPr>
        <p:blipFill>
          <a:blip r:embed="rId1"/>
          <a:stretch/>
        </p:blipFill>
        <p:spPr>
          <a:xfrm>
            <a:off x="971640" y="548640"/>
            <a:ext cx="7272360" cy="4916880"/>
          </a:xfrm>
          <a:prstGeom prst="rect">
            <a:avLst/>
          </a:prstGeom>
          <a:ln>
            <a:noFill/>
          </a:ln>
        </p:spPr>
      </p:pic>
      <p:pic>
        <p:nvPicPr>
          <p:cNvPr id="166" name="Imagem 2" descr=""/>
          <p:cNvPicPr/>
          <p:nvPr/>
        </p:nvPicPr>
        <p:blipFill>
          <a:blip r:embed="rId2"/>
          <a:stretch/>
        </p:blipFill>
        <p:spPr>
          <a:xfrm>
            <a:off x="0" y="0"/>
            <a:ext cx="9143640" cy="6857640"/>
          </a:xfrm>
          <a:prstGeom prst="rect">
            <a:avLst/>
          </a:prstGeom>
          <a:ln>
            <a:noFill/>
          </a:ln>
        </p:spPr>
      </p:pic>
      <p:pic>
        <p:nvPicPr>
          <p:cNvPr id="167" name="Imagem 4" descr=""/>
          <p:cNvPicPr/>
          <p:nvPr/>
        </p:nvPicPr>
        <p:blipFill>
          <a:blip r:embed="rId3"/>
          <a:stretch/>
        </p:blipFill>
        <p:spPr>
          <a:xfrm>
            <a:off x="0" y="0"/>
            <a:ext cx="9143640" cy="685764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Espaço Reservado para Conteúdo 6" descr=""/>
          <p:cNvPicPr/>
          <p:nvPr/>
        </p:nvPicPr>
        <p:blipFill>
          <a:blip r:embed="rId1"/>
          <a:stretch/>
        </p:blipFill>
        <p:spPr>
          <a:xfrm>
            <a:off x="971640" y="548640"/>
            <a:ext cx="7272360" cy="4916880"/>
          </a:xfrm>
          <a:prstGeom prst="rect">
            <a:avLst/>
          </a:prstGeom>
          <a:ln>
            <a:noFill/>
          </a:ln>
        </p:spPr>
      </p:pic>
      <p:pic>
        <p:nvPicPr>
          <p:cNvPr id="169" name="Imagem 2" descr=""/>
          <p:cNvPicPr/>
          <p:nvPr/>
        </p:nvPicPr>
        <p:blipFill>
          <a:blip r:embed="rId2"/>
          <a:stretch/>
        </p:blipFill>
        <p:spPr>
          <a:xfrm>
            <a:off x="0" y="0"/>
            <a:ext cx="9143640" cy="685764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Espaço Reservado para Conteúdo 4" descr=""/>
          <p:cNvPicPr/>
          <p:nvPr/>
        </p:nvPicPr>
        <p:blipFill>
          <a:blip r:embed="rId1"/>
          <a:stretch/>
        </p:blipFill>
        <p:spPr>
          <a:xfrm rot="5400000">
            <a:off x="2185200" y="703080"/>
            <a:ext cx="4989600" cy="453600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Espaço Reservado para Conteúdo 6" descr=""/>
          <p:cNvPicPr/>
          <p:nvPr/>
        </p:nvPicPr>
        <p:blipFill>
          <a:blip r:embed="rId1"/>
          <a:stretch/>
        </p:blipFill>
        <p:spPr>
          <a:xfrm>
            <a:off x="971640" y="548640"/>
            <a:ext cx="7272360" cy="4916880"/>
          </a:xfrm>
          <a:prstGeom prst="rect">
            <a:avLst/>
          </a:prstGeom>
          <a:ln>
            <a:noFill/>
          </a:ln>
        </p:spPr>
      </p:pic>
      <p:pic>
        <p:nvPicPr>
          <p:cNvPr id="172" name="Imagem 2" descr=""/>
          <p:cNvPicPr/>
          <p:nvPr/>
        </p:nvPicPr>
        <p:blipFill>
          <a:blip r:embed="rId2"/>
          <a:stretch/>
        </p:blipFill>
        <p:spPr>
          <a:xfrm>
            <a:off x="0" y="0"/>
            <a:ext cx="9143640" cy="6857640"/>
          </a:xfrm>
          <a:prstGeom prst="rect">
            <a:avLst/>
          </a:prstGeom>
          <a:ln>
            <a:noFill/>
          </a:ln>
        </p:spPr>
      </p:pic>
      <p:pic>
        <p:nvPicPr>
          <p:cNvPr id="173" name="Imagem 5" descr=""/>
          <p:cNvPicPr/>
          <p:nvPr/>
        </p:nvPicPr>
        <p:blipFill>
          <a:blip r:embed="rId3"/>
          <a:stretch/>
        </p:blipFill>
        <p:spPr>
          <a:xfrm>
            <a:off x="0" y="0"/>
            <a:ext cx="9143640" cy="685764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Espaço Reservado para Conteúdo 6" descr=""/>
          <p:cNvPicPr/>
          <p:nvPr/>
        </p:nvPicPr>
        <p:blipFill>
          <a:blip r:embed="rId1"/>
          <a:stretch/>
        </p:blipFill>
        <p:spPr>
          <a:xfrm>
            <a:off x="971640" y="548640"/>
            <a:ext cx="7272360" cy="4916880"/>
          </a:xfrm>
          <a:prstGeom prst="rect">
            <a:avLst/>
          </a:prstGeom>
          <a:ln>
            <a:noFill/>
          </a:ln>
        </p:spPr>
      </p:pic>
      <p:pic>
        <p:nvPicPr>
          <p:cNvPr id="175" name="Imagem 2" descr=""/>
          <p:cNvPicPr/>
          <p:nvPr/>
        </p:nvPicPr>
        <p:blipFill>
          <a:blip r:embed="rId2"/>
          <a:stretch/>
        </p:blipFill>
        <p:spPr>
          <a:xfrm>
            <a:off x="0" y="0"/>
            <a:ext cx="9143640" cy="6857640"/>
          </a:xfrm>
          <a:prstGeom prst="rect">
            <a:avLst/>
          </a:prstGeom>
          <a:ln>
            <a:noFill/>
          </a:ln>
        </p:spPr>
      </p:pic>
      <p:pic>
        <p:nvPicPr>
          <p:cNvPr id="176" name="Imagem 5" descr=""/>
          <p:cNvPicPr/>
          <p:nvPr/>
        </p:nvPicPr>
        <p:blipFill>
          <a:blip r:embed="rId3"/>
          <a:stretch/>
        </p:blipFill>
        <p:spPr>
          <a:xfrm>
            <a:off x="0" y="0"/>
            <a:ext cx="9143640" cy="6857640"/>
          </a:xfrm>
          <a:prstGeom prst="rect">
            <a:avLst/>
          </a:prstGeom>
          <a:ln>
            <a:noFill/>
          </a:ln>
        </p:spPr>
      </p:pic>
      <p:pic>
        <p:nvPicPr>
          <p:cNvPr id="177" name="Imagem 3" descr=""/>
          <p:cNvPicPr/>
          <p:nvPr/>
        </p:nvPicPr>
        <p:blipFill>
          <a:blip r:embed="rId4"/>
          <a:stretch/>
        </p:blipFill>
        <p:spPr>
          <a:xfrm>
            <a:off x="0" y="0"/>
            <a:ext cx="9143640" cy="685764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Espaço Reservado para Conteúdo 6" descr=""/>
          <p:cNvPicPr/>
          <p:nvPr/>
        </p:nvPicPr>
        <p:blipFill>
          <a:blip r:embed="rId1"/>
          <a:stretch/>
        </p:blipFill>
        <p:spPr>
          <a:xfrm>
            <a:off x="971640" y="548640"/>
            <a:ext cx="7272360" cy="4916880"/>
          </a:xfrm>
          <a:prstGeom prst="rect">
            <a:avLst/>
          </a:prstGeom>
          <a:ln>
            <a:noFill/>
          </a:ln>
        </p:spPr>
      </p:pic>
      <p:pic>
        <p:nvPicPr>
          <p:cNvPr id="179" name="Imagem 2" descr=""/>
          <p:cNvPicPr/>
          <p:nvPr/>
        </p:nvPicPr>
        <p:blipFill>
          <a:blip r:embed="rId2"/>
          <a:stretch/>
        </p:blipFill>
        <p:spPr>
          <a:xfrm>
            <a:off x="0" y="0"/>
            <a:ext cx="9143640" cy="6857640"/>
          </a:xfrm>
          <a:prstGeom prst="rect">
            <a:avLst/>
          </a:prstGeom>
          <a:ln>
            <a:noFill/>
          </a:ln>
        </p:spPr>
      </p:pic>
      <p:pic>
        <p:nvPicPr>
          <p:cNvPr id="180" name="Imagem 5" descr=""/>
          <p:cNvPicPr/>
          <p:nvPr/>
        </p:nvPicPr>
        <p:blipFill>
          <a:blip r:embed="rId3"/>
          <a:stretch/>
        </p:blipFill>
        <p:spPr>
          <a:xfrm>
            <a:off x="0" y="0"/>
            <a:ext cx="9143640" cy="6857640"/>
          </a:xfrm>
          <a:prstGeom prst="rect">
            <a:avLst/>
          </a:prstGeom>
          <a:ln>
            <a:noFill/>
          </a:ln>
        </p:spPr>
      </p:pic>
      <p:pic>
        <p:nvPicPr>
          <p:cNvPr id="181" name="Imagem 3" descr=""/>
          <p:cNvPicPr/>
          <p:nvPr/>
        </p:nvPicPr>
        <p:blipFill>
          <a:blip r:embed="rId4"/>
          <a:stretch/>
        </p:blipFill>
        <p:spPr>
          <a:xfrm>
            <a:off x="0" y="0"/>
            <a:ext cx="9143640" cy="6857640"/>
          </a:xfrm>
          <a:prstGeom prst="rect">
            <a:avLst/>
          </a:prstGeom>
          <a:ln>
            <a:noFill/>
          </a:ln>
        </p:spPr>
      </p:pic>
      <p:pic>
        <p:nvPicPr>
          <p:cNvPr id="182" name="Imagem 4" descr=""/>
          <p:cNvPicPr/>
          <p:nvPr/>
        </p:nvPicPr>
        <p:blipFill>
          <a:blip r:embed="rId5"/>
          <a:stretch/>
        </p:blipFill>
        <p:spPr>
          <a:xfrm>
            <a:off x="0" y="27360"/>
            <a:ext cx="9143640" cy="685764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Espaço Reservado para Conteúdo 6" descr=""/>
          <p:cNvPicPr/>
          <p:nvPr/>
        </p:nvPicPr>
        <p:blipFill>
          <a:blip r:embed="rId1"/>
          <a:stretch/>
        </p:blipFill>
        <p:spPr>
          <a:xfrm>
            <a:off x="971640" y="548640"/>
            <a:ext cx="7272360" cy="4916880"/>
          </a:xfrm>
          <a:prstGeom prst="rect">
            <a:avLst/>
          </a:prstGeom>
          <a:ln>
            <a:noFill/>
          </a:ln>
        </p:spPr>
      </p:pic>
      <p:pic>
        <p:nvPicPr>
          <p:cNvPr id="184" name="Imagem 2" descr=""/>
          <p:cNvPicPr/>
          <p:nvPr/>
        </p:nvPicPr>
        <p:blipFill>
          <a:blip r:embed="rId2"/>
          <a:stretch/>
        </p:blipFill>
        <p:spPr>
          <a:xfrm>
            <a:off x="0" y="0"/>
            <a:ext cx="9143640" cy="6857640"/>
          </a:xfrm>
          <a:prstGeom prst="rect">
            <a:avLst/>
          </a:prstGeom>
          <a:ln>
            <a:noFill/>
          </a:ln>
        </p:spPr>
      </p:pic>
      <p:pic>
        <p:nvPicPr>
          <p:cNvPr id="185" name="Imagem 5" descr=""/>
          <p:cNvPicPr/>
          <p:nvPr/>
        </p:nvPicPr>
        <p:blipFill>
          <a:blip r:embed="rId3"/>
          <a:stretch/>
        </p:blipFill>
        <p:spPr>
          <a:xfrm>
            <a:off x="0" y="0"/>
            <a:ext cx="9143640" cy="685764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395640" y="804600"/>
            <a:ext cx="8280720" cy="1049040"/>
          </a:xfrm>
          <a:prstGeom prst="rect">
            <a:avLst/>
          </a:prstGeom>
          <a:noFill/>
          <a:ln>
            <a:noFill/>
          </a:ln>
        </p:spPr>
        <p:txBody>
          <a:bodyPr/>
          <a:p>
            <a:pPr algn="ctr">
              <a:lnSpc>
                <a:spcPct val="100000"/>
              </a:lnSpc>
            </a:pPr>
            <a:r>
              <a:rPr b="1" lang="en-US" sz="3500" spc="-1" strike="noStrike" cap="all">
                <a:solidFill>
                  <a:srgbClr val="000000"/>
                </a:solidFill>
                <a:uFill>
                  <a:solidFill>
                    <a:srgbClr val="ffffff"/>
                  </a:solidFill>
                </a:uFill>
                <a:latin typeface="Gill Sans MT"/>
              </a:rPr>
              <a:t>MANDADO DE CRIMINALIZAÇÃO</a:t>
            </a:r>
            <a:endParaRPr b="0" lang="en-US" sz="1800" spc="-1" strike="noStrike">
              <a:solidFill>
                <a:srgbClr val="000000"/>
              </a:solidFill>
              <a:uFill>
                <a:solidFill>
                  <a:srgbClr val="ffffff"/>
                </a:solidFill>
              </a:uFill>
              <a:latin typeface="Gill Sans MT"/>
            </a:endParaRPr>
          </a:p>
        </p:txBody>
      </p:sp>
      <p:sp>
        <p:nvSpPr>
          <p:cNvPr id="137" name="TextShape 2"/>
          <p:cNvSpPr txBox="1"/>
          <p:nvPr/>
        </p:nvSpPr>
        <p:spPr>
          <a:xfrm>
            <a:off x="611640" y="2015640"/>
            <a:ext cx="8064360" cy="4037400"/>
          </a:xfrm>
          <a:prstGeom prst="rect">
            <a:avLst/>
          </a:prstGeom>
          <a:noFill/>
          <a:ln>
            <a:noFill/>
          </a:ln>
        </p:spPr>
        <p:txBody>
          <a:bodyPr/>
          <a:p>
            <a:pPr marL="228600" indent="-228240">
              <a:lnSpc>
                <a:spcPct val="120000"/>
              </a:lnSpc>
              <a:buClr>
                <a:srgbClr val="b71e42"/>
              </a:buClr>
              <a:buFont typeface="Arial"/>
              <a:buChar char="•"/>
            </a:pPr>
            <a:r>
              <a:rPr b="0" lang="en-US" sz="3700" spc="-1" strike="noStrike">
                <a:solidFill>
                  <a:srgbClr val="000000"/>
                </a:solidFill>
                <a:uFill>
                  <a:solidFill>
                    <a:srgbClr val="ffffff"/>
                  </a:solidFill>
                </a:uFill>
                <a:latin typeface="Gill Sans MT"/>
              </a:rPr>
              <a:t>CONSTITUIÇÃO FEDERAL DE 1988:</a:t>
            </a:r>
            <a:endParaRPr b="0" lang="en-US" sz="2000" spc="-1" strike="noStrike">
              <a:solidFill>
                <a:srgbClr val="000000"/>
              </a:solidFill>
              <a:uFill>
                <a:solidFill>
                  <a:srgbClr val="ffffff"/>
                </a:solidFill>
              </a:uFill>
              <a:latin typeface="Gill Sans MT"/>
            </a:endParaRPr>
          </a:p>
          <a:p>
            <a:pPr marL="228600" indent="-228240">
              <a:lnSpc>
                <a:spcPct val="120000"/>
              </a:lnSpc>
              <a:buClr>
                <a:srgbClr val="b71e42"/>
              </a:buClr>
              <a:buFont typeface="Arial"/>
              <a:buChar char="•"/>
            </a:pPr>
            <a:r>
              <a:rPr b="0" lang="en-US" sz="3700" spc="-1" strike="noStrike">
                <a:solidFill>
                  <a:srgbClr val="000000"/>
                </a:solidFill>
                <a:uFill>
                  <a:solidFill>
                    <a:srgbClr val="ffffff"/>
                  </a:solidFill>
                </a:uFill>
                <a:latin typeface="Gill Sans MT"/>
              </a:rPr>
              <a:t>ART. 227 §4º A lei punirá severamente o abuso, a violência e a exploração sexual da criança e do adolescente</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1443600" y="804600"/>
            <a:ext cx="6571080" cy="10490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VITIMIZAÇÃO TERCIÁRIA</a:t>
            </a:r>
            <a:endParaRPr b="0" lang="en-US" sz="1800" spc="-1" strike="noStrike">
              <a:solidFill>
                <a:srgbClr val="000000"/>
              </a:solidFill>
              <a:uFill>
                <a:solidFill>
                  <a:srgbClr val="ffffff"/>
                </a:solidFill>
              </a:uFill>
              <a:latin typeface="Gill Sans MT"/>
            </a:endParaRPr>
          </a:p>
        </p:txBody>
      </p:sp>
      <p:sp>
        <p:nvSpPr>
          <p:cNvPr id="187" name="TextShape 2"/>
          <p:cNvSpPr txBox="1"/>
          <p:nvPr/>
        </p:nvSpPr>
        <p:spPr>
          <a:xfrm>
            <a:off x="323640" y="2015640"/>
            <a:ext cx="8352720" cy="3861000"/>
          </a:xfrm>
          <a:prstGeom prst="rect">
            <a:avLst/>
          </a:prstGeom>
          <a:noFill/>
          <a:ln>
            <a:noFill/>
          </a:ln>
        </p:spPr>
        <p:txBody>
          <a:bodyPr/>
          <a:p>
            <a:pPr marL="228600" indent="-228240" algn="just">
              <a:lnSpc>
                <a:spcPct val="100000"/>
              </a:lnSpc>
              <a:buClr>
                <a:srgbClr val="b71e42"/>
              </a:buClr>
              <a:buFont typeface="Arial"/>
              <a:buChar char="•"/>
            </a:pPr>
            <a:r>
              <a:rPr b="0" lang="en-US" sz="3600" spc="-1" strike="noStrike">
                <a:solidFill>
                  <a:srgbClr val="000000"/>
                </a:solidFill>
                <a:uFill>
                  <a:solidFill>
                    <a:srgbClr val="ffffff"/>
                  </a:solidFill>
                </a:uFill>
                <a:latin typeface="Gill Sans MT"/>
              </a:rPr>
              <a:t>É o sofrimento causado à vítima pela sociedade, família, escola, meios de comunicação, ausência de serviços de assistência, proteção e reparação dos danos sofridos.</a:t>
            </a:r>
            <a:endParaRPr b="0" lang="en-US" sz="2000" spc="-1" strike="noStrike">
              <a:solidFill>
                <a:srgbClr val="000000"/>
              </a:solidFill>
              <a:uFill>
                <a:solidFill>
                  <a:srgbClr val="ffffff"/>
                </a:solidFill>
              </a:uFill>
              <a:latin typeface="Gill Sans MT"/>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TextShape 1"/>
          <p:cNvSpPr txBox="1"/>
          <p:nvPr/>
        </p:nvSpPr>
        <p:spPr>
          <a:xfrm>
            <a:off x="457200" y="274680"/>
            <a:ext cx="8229240" cy="101088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2 - Reparação pelo autor do fato</a:t>
            </a:r>
            <a:endParaRPr b="0" lang="en-US" sz="1800" spc="-1" strike="noStrike">
              <a:solidFill>
                <a:srgbClr val="000000"/>
              </a:solidFill>
              <a:uFill>
                <a:solidFill>
                  <a:srgbClr val="ffffff"/>
                </a:solidFill>
              </a:uFill>
              <a:latin typeface="Gill Sans MT"/>
            </a:endParaRPr>
          </a:p>
        </p:txBody>
      </p:sp>
      <p:sp>
        <p:nvSpPr>
          <p:cNvPr id="189" name="TextShape 2"/>
          <p:cNvSpPr txBox="1"/>
          <p:nvPr/>
        </p:nvSpPr>
        <p:spPr>
          <a:xfrm>
            <a:off x="214200" y="1013760"/>
            <a:ext cx="8643600" cy="5439240"/>
          </a:xfrm>
          <a:prstGeom prst="rect">
            <a:avLst/>
          </a:prstGeom>
          <a:noFill/>
          <a:ln>
            <a:noFill/>
          </a:ln>
        </p:spPr>
        <p:txBody>
          <a:bodyPr/>
          <a:p>
            <a:pPr algn="just">
              <a:lnSpc>
                <a:spcPct val="100000"/>
              </a:lnSpc>
            </a:pPr>
            <a:r>
              <a:rPr b="0" lang="en-US" sz="4000" spc="-1" strike="noStrike">
                <a:solidFill>
                  <a:srgbClr val="000000"/>
                </a:solidFill>
                <a:uFill>
                  <a:solidFill>
                    <a:srgbClr val="ffffff"/>
                  </a:solidFill>
                </a:uFill>
                <a:latin typeface="Gill Sans MT"/>
              </a:rPr>
              <a:t>Os autores de crimes ou terceiros responsáveis pelo seu comportamento devem reparar o prejuízo causado às vítimas. Tal reparação deve incluir  a restituição de bens, uma indenização do dano ou prejuízo sofrido e as despesas realizadas em consequência da vitimização, prestação de serviços e restabelecimento de direitos (art. 8 da Res. 40/34)</a:t>
            </a:r>
            <a:endParaRPr b="0" lang="en-US" sz="2000" spc="-1" strike="noStrike">
              <a:solidFill>
                <a:srgbClr val="000000"/>
              </a:solidFill>
              <a:uFill>
                <a:solidFill>
                  <a:srgbClr val="ffffff"/>
                </a:solidFill>
              </a:uFill>
              <a:latin typeface="Gill Sans MT"/>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457200" y="274680"/>
            <a:ext cx="8229240" cy="101088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2- Reparação pelo autor do fato</a:t>
            </a:r>
            <a:endParaRPr b="0" lang="en-US" sz="1800" spc="-1" strike="noStrike">
              <a:solidFill>
                <a:srgbClr val="000000"/>
              </a:solidFill>
              <a:uFill>
                <a:solidFill>
                  <a:srgbClr val="ffffff"/>
                </a:solidFill>
              </a:uFill>
              <a:latin typeface="Gill Sans MT"/>
            </a:endParaRPr>
          </a:p>
        </p:txBody>
      </p:sp>
      <p:sp>
        <p:nvSpPr>
          <p:cNvPr id="191" name="TextShape 2"/>
          <p:cNvSpPr txBox="1"/>
          <p:nvPr/>
        </p:nvSpPr>
        <p:spPr>
          <a:xfrm>
            <a:off x="214200" y="1214280"/>
            <a:ext cx="8643600" cy="5428800"/>
          </a:xfrm>
          <a:prstGeom prst="rect">
            <a:avLst/>
          </a:prstGeom>
          <a:noFill/>
          <a:ln>
            <a:noFill/>
          </a:ln>
        </p:spPr>
        <p:txBody>
          <a:bodyPr/>
          <a:p>
            <a:pPr marL="228600" indent="-228240" algn="just">
              <a:lnSpc>
                <a:spcPct val="100000"/>
              </a:lnSpc>
              <a:buClr>
                <a:srgbClr val="b71e42"/>
              </a:buClr>
              <a:buFont typeface="Arial"/>
              <a:buChar char="•"/>
            </a:pPr>
            <a:r>
              <a:rPr b="0" lang="en-US" sz="4000" spc="-1" strike="noStrike">
                <a:solidFill>
                  <a:srgbClr val="000000"/>
                </a:solidFill>
                <a:uFill>
                  <a:solidFill>
                    <a:srgbClr val="ffffff"/>
                  </a:solidFill>
                </a:uFill>
                <a:latin typeface="Gill Sans MT"/>
              </a:rPr>
              <a:t>Os governos devem rever suas práticas e leis de modo a fazer da reparação uma alternativa possível nas </a:t>
            </a:r>
            <a:r>
              <a:rPr b="1" lang="en-US" sz="4000" spc="-1" strike="noStrike">
                <a:solidFill>
                  <a:srgbClr val="454545"/>
                </a:solidFill>
                <a:uFill>
                  <a:solidFill>
                    <a:srgbClr val="ffffff"/>
                  </a:solidFill>
                </a:uFill>
                <a:latin typeface="Gill Sans MT"/>
              </a:rPr>
              <a:t>SENTENÇAS PENAIS</a:t>
            </a:r>
            <a:r>
              <a:rPr b="0" lang="en-US" sz="4000" spc="-1" strike="noStrike">
                <a:solidFill>
                  <a:srgbClr val="000000"/>
                </a:solidFill>
                <a:uFill>
                  <a:solidFill>
                    <a:srgbClr val="ffffff"/>
                  </a:solidFill>
                </a:uFill>
                <a:latin typeface="Gill Sans MT"/>
              </a:rPr>
              <a:t>, para além de outras sanções penais (art. 9 da Res. 40/34 da ONU)</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TextShape 1"/>
          <p:cNvSpPr txBox="1"/>
          <p:nvPr/>
        </p:nvSpPr>
        <p:spPr>
          <a:xfrm>
            <a:off x="35640" y="188640"/>
            <a:ext cx="9000720" cy="6383160"/>
          </a:xfrm>
          <a:prstGeom prst="rect">
            <a:avLst/>
          </a:prstGeom>
          <a:noFill/>
          <a:ln>
            <a:noFill/>
          </a:ln>
        </p:spPr>
        <p:txBody>
          <a:bodyPr/>
          <a:p>
            <a:pPr marL="228600" indent="-228240">
              <a:lnSpc>
                <a:spcPct val="100000"/>
              </a:lnSpc>
            </a:pPr>
            <a:r>
              <a:rPr b="0" lang="en-US" sz="3200" spc="-1" strike="noStrike">
                <a:solidFill>
                  <a:srgbClr val="7c705e"/>
                </a:solidFill>
                <a:uFill>
                  <a:solidFill>
                    <a:srgbClr val="ffffff"/>
                  </a:solidFill>
                </a:uFill>
                <a:latin typeface="Gill Sans MT"/>
              </a:rPr>
              <a:t>      </a:t>
            </a:r>
            <a:r>
              <a:rPr b="1" lang="en-US" sz="3500" spc="-1" strike="noStrike">
                <a:solidFill>
                  <a:srgbClr val="7c705e"/>
                </a:solidFill>
                <a:uFill>
                  <a:solidFill>
                    <a:srgbClr val="ffffff"/>
                  </a:solidFill>
                </a:uFill>
                <a:latin typeface="Gill Sans MT"/>
              </a:rPr>
              <a:t>REPARAÇÃO DO DANO</a:t>
            </a:r>
            <a:r>
              <a:rPr b="0" lang="en-US" sz="3200" spc="-1" strike="noStrike">
                <a:solidFill>
                  <a:srgbClr val="7c705e"/>
                </a:solidFill>
                <a:uFill>
                  <a:solidFill>
                    <a:srgbClr val="ffffff"/>
                  </a:solidFill>
                </a:uFill>
                <a:latin typeface="Gill Sans MT"/>
              </a:rPr>
              <a:t> </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O Código Penal prevê medidas que revelam preocupação com a vítima quando estimula a reparação do dano como forma de obtenção de benefícios legais, tais como o </a:t>
            </a:r>
            <a:r>
              <a:rPr b="0" i="1" lang="en-US" sz="2800" spc="-1" strike="noStrike">
                <a:solidFill>
                  <a:srgbClr val="000000"/>
                </a:solidFill>
                <a:uFill>
                  <a:solidFill>
                    <a:srgbClr val="ffffff"/>
                  </a:solidFill>
                </a:uFill>
                <a:latin typeface="Gill Sans MT"/>
              </a:rPr>
              <a:t>sursis </a:t>
            </a:r>
            <a:r>
              <a:rPr b="0" lang="en-US" sz="2800" spc="-1" strike="noStrike">
                <a:solidFill>
                  <a:srgbClr val="000000"/>
                </a:solidFill>
                <a:uFill>
                  <a:solidFill>
                    <a:srgbClr val="ffffff"/>
                  </a:solidFill>
                </a:uFill>
                <a:latin typeface="Gill Sans MT"/>
              </a:rPr>
              <a:t>(CP, art. 78 § 2º), o livramento condicional (CP, art. 83, IV), a reabilitação criminal (CP, art. 94, III), a diminuição da pena  (CP, art. 16 e 65IIIb). Nos crimes praticados contra a administração pública, a reparação do dano é condição para a progressão de regime (art. 33, §4º) e motivo de extinção da punibilidade no peculato culposo, se anterior à sentença irrecorrível, ou causa para redução pela metade da pena imposta quando já tiver ocorrido o trânsito em julgado (art. 312, §3º).</a:t>
            </a:r>
            <a:endParaRPr b="0" lang="en-US" sz="2000" spc="-1" strike="noStrike">
              <a:solidFill>
                <a:srgbClr val="000000"/>
              </a:solidFill>
              <a:uFill>
                <a:solidFill>
                  <a:srgbClr val="ffffff"/>
                </a:solidFill>
              </a:uFill>
              <a:latin typeface="Gill Sans MT"/>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TextShape 1"/>
          <p:cNvSpPr txBox="1"/>
          <p:nvPr/>
        </p:nvSpPr>
        <p:spPr>
          <a:xfrm>
            <a:off x="395640" y="188640"/>
            <a:ext cx="8064360" cy="935640"/>
          </a:xfrm>
          <a:prstGeom prst="rect">
            <a:avLst/>
          </a:prstGeom>
          <a:noFill/>
          <a:ln>
            <a:noFill/>
          </a:ln>
        </p:spPr>
        <p:txBody>
          <a:bodyPr/>
          <a:p>
            <a:pPr algn="ctr">
              <a:lnSpc>
                <a:spcPct val="100000"/>
              </a:lnSpc>
            </a:pPr>
            <a:r>
              <a:rPr b="0" lang="en-US" sz="4000" spc="-1" strike="noStrike" cap="all">
                <a:solidFill>
                  <a:srgbClr val="000000"/>
                </a:solidFill>
                <a:uFill>
                  <a:solidFill>
                    <a:srgbClr val="ffffff"/>
                  </a:solidFill>
                </a:uFill>
                <a:latin typeface="Gill Sans MT"/>
              </a:rPr>
              <a:t>DIREITO A SER REPARADO</a:t>
            </a:r>
            <a:endParaRPr b="0" lang="en-US" sz="1800" spc="-1" strike="noStrike">
              <a:solidFill>
                <a:srgbClr val="000000"/>
              </a:solidFill>
              <a:uFill>
                <a:solidFill>
                  <a:srgbClr val="ffffff"/>
                </a:solidFill>
              </a:uFill>
              <a:latin typeface="Gill Sans MT"/>
            </a:endParaRPr>
          </a:p>
        </p:txBody>
      </p:sp>
      <p:sp>
        <p:nvSpPr>
          <p:cNvPr id="194" name="TextShape 2"/>
          <p:cNvSpPr txBox="1"/>
          <p:nvPr/>
        </p:nvSpPr>
        <p:spPr>
          <a:xfrm>
            <a:off x="457200" y="1285920"/>
            <a:ext cx="8229240" cy="4879080"/>
          </a:xfrm>
          <a:prstGeom prst="rect">
            <a:avLst/>
          </a:prstGeom>
          <a:noFill/>
          <a:ln>
            <a:noFill/>
          </a:ln>
        </p:spPr>
        <p:txBody>
          <a:bodyPr/>
          <a:p>
            <a:pPr marL="228600" indent="-228240" algn="just">
              <a:lnSpc>
                <a:spcPct val="100000"/>
              </a:lnSpc>
              <a:buClr>
                <a:srgbClr val="b71e42"/>
              </a:buClr>
              <a:buFont typeface="Arial"/>
              <a:buChar char="•"/>
            </a:pPr>
            <a:r>
              <a:rPr b="0" lang="en-US" sz="3400" spc="-1" strike="noStrike">
                <a:solidFill>
                  <a:srgbClr val="000000"/>
                </a:solidFill>
                <a:uFill>
                  <a:solidFill>
                    <a:srgbClr val="ffffff"/>
                  </a:solidFill>
                </a:uFill>
                <a:latin typeface="Gill Sans MT"/>
              </a:rPr>
              <a:t>Art. 91do CP: São efeitos da condenação:</a:t>
            </a:r>
            <a:endParaRPr b="0" lang="en-US" sz="2000" spc="-1" strike="noStrike">
              <a:solidFill>
                <a:srgbClr val="000000"/>
              </a:solidFill>
              <a:uFill>
                <a:solidFill>
                  <a:srgbClr val="ffffff"/>
                </a:solidFill>
              </a:uFill>
              <a:latin typeface="Gill Sans MT"/>
            </a:endParaRPr>
          </a:p>
          <a:p>
            <a:pPr algn="just">
              <a:lnSpc>
                <a:spcPct val="100000"/>
              </a:lnSpc>
            </a:pPr>
            <a:r>
              <a:rPr b="0" lang="en-US" sz="3400" spc="-1" strike="noStrike">
                <a:solidFill>
                  <a:srgbClr val="000000"/>
                </a:solidFill>
                <a:uFill>
                  <a:solidFill>
                    <a:srgbClr val="ffffff"/>
                  </a:solidFill>
                </a:uFill>
                <a:latin typeface="Gill Sans MT"/>
              </a:rPr>
              <a:t>    </a:t>
            </a:r>
            <a:r>
              <a:rPr b="0" lang="en-US" sz="3400" spc="-1" strike="noStrike">
                <a:solidFill>
                  <a:srgbClr val="000000"/>
                </a:solidFill>
                <a:uFill>
                  <a:solidFill>
                    <a:srgbClr val="ffffff"/>
                  </a:solidFill>
                </a:uFill>
                <a:latin typeface="Gill Sans MT"/>
              </a:rPr>
              <a:t>I – tornar certa a obrigação de indenizar o dano causado pelo crime.</a:t>
            </a:r>
            <a:endParaRPr b="0" lang="en-US" sz="2000" spc="-1" strike="noStrike">
              <a:solidFill>
                <a:srgbClr val="000000"/>
              </a:solidFill>
              <a:uFill>
                <a:solidFill>
                  <a:srgbClr val="ffffff"/>
                </a:solidFill>
              </a:uFill>
              <a:latin typeface="Gill Sans MT"/>
            </a:endParaRPr>
          </a:p>
          <a:p>
            <a:pPr algn="just">
              <a:lnSpc>
                <a:spcPct val="100000"/>
              </a:lnSpc>
            </a:pP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400" spc="-1" strike="noStrike">
                <a:solidFill>
                  <a:srgbClr val="000000"/>
                </a:solidFill>
                <a:uFill>
                  <a:solidFill>
                    <a:srgbClr val="ffffff"/>
                  </a:solidFill>
                </a:uFill>
                <a:latin typeface="Gill Sans MT"/>
              </a:rPr>
              <a:t>Art. 5º  da Lei 13.431/2017 (crianças) – XII: ser reparado quando seus direitos forem violados.</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TextShape 1"/>
          <p:cNvSpPr txBox="1"/>
          <p:nvPr/>
        </p:nvSpPr>
        <p:spPr>
          <a:xfrm>
            <a:off x="1443600" y="260640"/>
            <a:ext cx="6571080" cy="11516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DIREITO A SER ReparaDO NO </a:t>
            </a:r>
            <a:r>
              <a:rPr b="0" lang="en-US" sz="3200" spc="-1" strike="noStrike" cap="all">
                <a:solidFill>
                  <a:srgbClr val="000000"/>
                </a:solidFill>
                <a:uFill>
                  <a:solidFill>
                    <a:srgbClr val="ffffff"/>
                  </a:solidFill>
                </a:uFill>
                <a:latin typeface="Gill Sans MT"/>
              </a:rPr>
              <a:t>
</a:t>
            </a:r>
            <a:r>
              <a:rPr b="0" lang="en-US" sz="3200" spc="-1" strike="noStrike" cap="all">
                <a:solidFill>
                  <a:srgbClr val="000000"/>
                </a:solidFill>
                <a:uFill>
                  <a:solidFill>
                    <a:srgbClr val="ffffff"/>
                  </a:solidFill>
                </a:uFill>
                <a:latin typeface="Gill Sans MT"/>
              </a:rPr>
              <a:t>CÓDIGO DE PROCESSO PENAL</a:t>
            </a:r>
            <a:endParaRPr b="0" lang="en-US" sz="1800" spc="-1" strike="noStrike">
              <a:solidFill>
                <a:srgbClr val="000000"/>
              </a:solidFill>
              <a:uFill>
                <a:solidFill>
                  <a:srgbClr val="ffffff"/>
                </a:solidFill>
              </a:uFill>
              <a:latin typeface="Gill Sans MT"/>
            </a:endParaRPr>
          </a:p>
        </p:txBody>
      </p:sp>
      <p:sp>
        <p:nvSpPr>
          <p:cNvPr id="196" name="TextShape 2"/>
          <p:cNvSpPr txBox="1"/>
          <p:nvPr/>
        </p:nvSpPr>
        <p:spPr>
          <a:xfrm>
            <a:off x="457200" y="1700640"/>
            <a:ext cx="8229240" cy="4656960"/>
          </a:xfrm>
          <a:prstGeom prst="rect">
            <a:avLst/>
          </a:prstGeom>
          <a:noFill/>
          <a:ln>
            <a:noFill/>
          </a:ln>
        </p:spPr>
        <p:txBody>
          <a:bodyPr/>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Art. 336 do CPP (Lei 12.403/2011): O dinheiro ou objetos dados como </a:t>
            </a:r>
            <a:r>
              <a:rPr b="1" lang="en-US" sz="3200" spc="-1" strike="noStrike">
                <a:solidFill>
                  <a:srgbClr val="454545"/>
                </a:solidFill>
                <a:uFill>
                  <a:solidFill>
                    <a:srgbClr val="ffffff"/>
                  </a:solidFill>
                </a:uFill>
                <a:latin typeface="Gill Sans MT"/>
              </a:rPr>
              <a:t>fiança</a:t>
            </a:r>
            <a:r>
              <a:rPr b="0" lang="en-US" sz="3200" spc="-1" strike="noStrike">
                <a:solidFill>
                  <a:srgbClr val="000000"/>
                </a:solidFill>
                <a:uFill>
                  <a:solidFill>
                    <a:srgbClr val="ffffff"/>
                  </a:solidFill>
                </a:uFill>
                <a:latin typeface="Gill Sans MT"/>
              </a:rPr>
              <a:t> servirão ao pagamento da indenização do dano e da prestação pecuniária.</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Art. 387 IV do CPP (Lei 11.719/2008): O juiz fixará </a:t>
            </a:r>
            <a:r>
              <a:rPr b="1" lang="en-US" sz="3200" spc="-1" strike="noStrike" u="sng">
                <a:solidFill>
                  <a:srgbClr val="454545"/>
                </a:solidFill>
                <a:uFill>
                  <a:solidFill>
                    <a:srgbClr val="ffffff"/>
                  </a:solidFill>
                </a:uFill>
                <a:latin typeface="Gill Sans MT"/>
              </a:rPr>
              <a:t>valor mínimo para a reparação dos danos</a:t>
            </a:r>
            <a:r>
              <a:rPr b="0" lang="en-US" sz="3200" spc="-1" strike="noStrike">
                <a:solidFill>
                  <a:srgbClr val="000000"/>
                </a:solidFill>
                <a:uFill>
                  <a:solidFill>
                    <a:srgbClr val="ffffff"/>
                  </a:solidFill>
                </a:uFill>
                <a:latin typeface="Gill Sans MT"/>
              </a:rPr>
              <a:t> na sentença condenatória</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179640" y="1772640"/>
            <a:ext cx="8712720" cy="4176000"/>
          </a:xfrm>
          <a:prstGeom prst="rect">
            <a:avLst/>
          </a:prstGeom>
          <a:noFill/>
          <a:ln>
            <a:noFill/>
          </a:ln>
        </p:spPr>
        <p:txBody>
          <a:bodyPr/>
          <a:p>
            <a:pPr marL="228600" indent="-228240">
              <a:lnSpc>
                <a:spcPct val="120000"/>
              </a:lnSpc>
              <a:buClr>
                <a:srgbClr val="b71e42"/>
              </a:buClr>
              <a:buFont typeface="Arial"/>
              <a:buChar char="•"/>
            </a:pPr>
            <a:r>
              <a:rPr b="0" lang="en-US" sz="4000" spc="-1" strike="noStrike">
                <a:solidFill>
                  <a:srgbClr val="000000"/>
                </a:solidFill>
                <a:uFill>
                  <a:solidFill>
                    <a:srgbClr val="ffffff"/>
                  </a:solidFill>
                </a:uFill>
                <a:latin typeface="Gill Sans MT"/>
              </a:rPr>
              <a:t>A reparação mínima prevista no art. 387 refere-se aos danos materiais e/ou os danos morais?</a:t>
            </a:r>
            <a:endParaRPr b="0" lang="en-US" sz="2000" spc="-1" strike="noStrike">
              <a:solidFill>
                <a:srgbClr val="000000"/>
              </a:solidFill>
              <a:uFill>
                <a:solidFill>
                  <a:srgbClr val="ffffff"/>
                </a:solidFill>
              </a:uFill>
              <a:latin typeface="Gill Sans MT"/>
            </a:endParaRPr>
          </a:p>
          <a:p>
            <a:pPr marL="228600" indent="-228240">
              <a:lnSpc>
                <a:spcPct val="120000"/>
              </a:lnSpc>
              <a:buClr>
                <a:srgbClr val="b71e42"/>
              </a:buClr>
              <a:buFont typeface="Arial"/>
              <a:buChar char="•"/>
            </a:pPr>
            <a:r>
              <a:rPr b="0" lang="en-US" sz="4000" spc="-1" strike="noStrike">
                <a:solidFill>
                  <a:srgbClr val="000000"/>
                </a:solidFill>
                <a:uFill>
                  <a:solidFill>
                    <a:srgbClr val="ffffff"/>
                  </a:solidFill>
                </a:uFill>
                <a:latin typeface="Gill Sans MT"/>
              </a:rPr>
              <a:t>Qual o valor da indenização?</a:t>
            </a:r>
            <a:endParaRPr b="0" lang="en-US" sz="2000" spc="-1" strike="noStrike">
              <a:solidFill>
                <a:srgbClr val="000000"/>
              </a:solidFill>
              <a:uFill>
                <a:solidFill>
                  <a:srgbClr val="ffffff"/>
                </a:solidFill>
              </a:uFill>
              <a:latin typeface="Gill Sans MT"/>
            </a:endParaRPr>
          </a:p>
          <a:p>
            <a:pPr marL="228600" indent="-228240">
              <a:lnSpc>
                <a:spcPct val="120000"/>
              </a:lnSpc>
              <a:buClr>
                <a:srgbClr val="b71e42"/>
              </a:buClr>
              <a:buFont typeface="Arial"/>
              <a:buChar char="•"/>
            </a:pPr>
            <a:r>
              <a:rPr b="0" lang="en-US" sz="4000" spc="-1" strike="noStrike">
                <a:solidFill>
                  <a:srgbClr val="000000"/>
                </a:solidFill>
                <a:uFill>
                  <a:solidFill>
                    <a:srgbClr val="ffffff"/>
                  </a:solidFill>
                </a:uFill>
                <a:latin typeface="Gill Sans MT"/>
              </a:rPr>
              <a:t>Precisa haver pedido na denúncia?</a:t>
            </a:r>
            <a:endParaRPr b="0" lang="en-US" sz="2000" spc="-1" strike="noStrike">
              <a:solidFill>
                <a:srgbClr val="000000"/>
              </a:solidFill>
              <a:uFill>
                <a:solidFill>
                  <a:srgbClr val="ffffff"/>
                </a:solidFill>
              </a:uFill>
              <a:latin typeface="Gill Sans MT"/>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TextShape 1"/>
          <p:cNvSpPr txBox="1"/>
          <p:nvPr/>
        </p:nvSpPr>
        <p:spPr>
          <a:xfrm>
            <a:off x="1443600" y="804600"/>
            <a:ext cx="6571080" cy="10490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Art. 387, IV do Código de processo penal</a:t>
            </a:r>
            <a:endParaRPr b="0" lang="en-US" sz="1800" spc="-1" strike="noStrike">
              <a:solidFill>
                <a:srgbClr val="000000"/>
              </a:solidFill>
              <a:uFill>
                <a:solidFill>
                  <a:srgbClr val="ffffff"/>
                </a:solidFill>
              </a:uFill>
              <a:latin typeface="Gill Sans MT"/>
            </a:endParaRPr>
          </a:p>
        </p:txBody>
      </p:sp>
      <p:sp>
        <p:nvSpPr>
          <p:cNvPr id="199" name="TextShape 2"/>
          <p:cNvSpPr txBox="1"/>
          <p:nvPr/>
        </p:nvSpPr>
        <p:spPr>
          <a:xfrm>
            <a:off x="323640" y="2015640"/>
            <a:ext cx="8640720" cy="4365360"/>
          </a:xfrm>
          <a:prstGeom prst="rect">
            <a:avLst/>
          </a:prstGeom>
          <a:noFill/>
          <a:ln>
            <a:noFill/>
          </a:ln>
        </p:spPr>
        <p:txBody>
          <a:bodyPr/>
          <a:p>
            <a:pPr algn="just">
              <a:lnSpc>
                <a:spcPct val="100000"/>
              </a:lnSpc>
            </a:pPr>
            <a:r>
              <a:rPr b="0" lang="en-US" sz="3400" spc="-1" strike="noStrike">
                <a:solidFill>
                  <a:srgbClr val="000000"/>
                </a:solidFill>
                <a:uFill>
                  <a:solidFill>
                    <a:srgbClr val="ffffff"/>
                  </a:solidFill>
                </a:uFill>
                <a:latin typeface="Gill Sans MT"/>
              </a:rPr>
              <a:t>Art. 387. O Juiz ao proferir sentença condenatória:</a:t>
            </a:r>
            <a:endParaRPr b="0" lang="en-US" sz="2000" spc="-1" strike="noStrike">
              <a:solidFill>
                <a:srgbClr val="000000"/>
              </a:solidFill>
              <a:uFill>
                <a:solidFill>
                  <a:srgbClr val="ffffff"/>
                </a:solidFill>
              </a:uFill>
              <a:latin typeface="Gill Sans MT"/>
            </a:endParaRPr>
          </a:p>
          <a:p>
            <a:pPr algn="just">
              <a:lnSpc>
                <a:spcPct val="100000"/>
              </a:lnSpc>
            </a:pPr>
            <a:r>
              <a:rPr b="0" lang="en-US" sz="3400" spc="-1" strike="noStrike">
                <a:solidFill>
                  <a:srgbClr val="000000"/>
                </a:solidFill>
                <a:uFill>
                  <a:solidFill>
                    <a:srgbClr val="ffffff"/>
                  </a:solidFill>
                </a:uFill>
                <a:latin typeface="Gill Sans MT"/>
              </a:rPr>
              <a:t>IV- fixará valor mínimo para reparação dos danos causados pela infração, considerando os prejuízos sofridos pelo ofendido.</a:t>
            </a:r>
            <a:endParaRPr b="0" lang="en-US" sz="2000" spc="-1" strike="noStrike">
              <a:solidFill>
                <a:srgbClr val="000000"/>
              </a:solidFill>
              <a:uFill>
                <a:solidFill>
                  <a:srgbClr val="ffffff"/>
                </a:solidFill>
              </a:uFill>
              <a:latin typeface="Gill Sans MT"/>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1443600" y="404640"/>
            <a:ext cx="6571080" cy="1448640"/>
          </a:xfrm>
          <a:prstGeom prst="rect">
            <a:avLst/>
          </a:prstGeom>
          <a:noFill/>
          <a:ln>
            <a:noFill/>
          </a:ln>
        </p:spPr>
        <p:txBody>
          <a:bodyPr/>
          <a:p>
            <a:pPr algn="ctr">
              <a:lnSpc>
                <a:spcPct val="100000"/>
              </a:lnSpc>
            </a:pPr>
            <a:r>
              <a:rPr b="0" lang="en-US" sz="3900" spc="-1" strike="noStrike" cap="all">
                <a:solidFill>
                  <a:srgbClr val="000000"/>
                </a:solidFill>
                <a:uFill>
                  <a:solidFill>
                    <a:srgbClr val="ffffff"/>
                  </a:solidFill>
                </a:uFill>
                <a:latin typeface="Gill Sans MT"/>
              </a:rPr>
              <a:t>STJ - RECURSO REPETITIVO</a:t>
            </a:r>
            <a:r>
              <a:rPr b="0" lang="en-US" sz="3900" spc="-1" strike="noStrike" cap="all">
                <a:solidFill>
                  <a:srgbClr val="000000"/>
                </a:solidFill>
                <a:uFill>
                  <a:solidFill>
                    <a:srgbClr val="ffffff"/>
                  </a:solidFill>
                </a:uFill>
                <a:latin typeface="Gill Sans MT"/>
              </a:rPr>
              <a:t>
</a:t>
            </a:r>
            <a:r>
              <a:rPr b="1" lang="en-US" sz="4000" spc="-1" strike="noStrike" cap="all">
                <a:solidFill>
                  <a:srgbClr val="000000"/>
                </a:solidFill>
                <a:uFill>
                  <a:solidFill>
                    <a:srgbClr val="ffffff"/>
                  </a:solidFill>
                </a:uFill>
                <a:latin typeface="Gill Sans MT"/>
              </a:rPr>
              <a:t> TEMA 983</a:t>
            </a:r>
            <a:endParaRPr b="0" lang="en-US" sz="1800" spc="-1" strike="noStrike">
              <a:solidFill>
                <a:srgbClr val="000000"/>
              </a:solidFill>
              <a:uFill>
                <a:solidFill>
                  <a:srgbClr val="ffffff"/>
                </a:solidFill>
              </a:uFill>
              <a:latin typeface="Gill Sans MT"/>
            </a:endParaRPr>
          </a:p>
        </p:txBody>
      </p:sp>
      <p:sp>
        <p:nvSpPr>
          <p:cNvPr id="201" name="TextShape 2"/>
          <p:cNvSpPr txBox="1"/>
          <p:nvPr/>
        </p:nvSpPr>
        <p:spPr>
          <a:xfrm>
            <a:off x="395640" y="2015640"/>
            <a:ext cx="8280720" cy="4037400"/>
          </a:xfrm>
          <a:prstGeom prst="rect">
            <a:avLst/>
          </a:prstGeom>
          <a:noFill/>
          <a:ln>
            <a:noFill/>
          </a:ln>
        </p:spPr>
        <p:txBody>
          <a:bodyPr/>
          <a:p>
            <a:pPr algn="just">
              <a:lnSpc>
                <a:spcPct val="100000"/>
              </a:lnSpc>
            </a:pPr>
            <a:r>
              <a:rPr b="1" lang="en-US" sz="4100" spc="-1" strike="noStrike">
                <a:solidFill>
                  <a:srgbClr val="000000"/>
                </a:solidFill>
                <a:uFill>
                  <a:solidFill>
                    <a:srgbClr val="ffffff"/>
                  </a:solidFill>
                </a:uFill>
                <a:latin typeface="Gill Sans MT"/>
              </a:rPr>
              <a:t>Cabimento de danos morais na indenização mínima prevista no art. 387, IV do CPP</a:t>
            </a:r>
            <a:r>
              <a:rPr b="0" lang="en-US" sz="4100" spc="-1" strike="noStrike">
                <a:solidFill>
                  <a:srgbClr val="000000"/>
                </a:solidFill>
                <a:uFill>
                  <a:solidFill>
                    <a:srgbClr val="ffffff"/>
                  </a:solidFill>
                </a:uFill>
                <a:latin typeface="Gill Sans MT"/>
              </a:rPr>
              <a:t> nas situações de violência doméstica contra a mulher.</a:t>
            </a:r>
            <a:endParaRPr b="0" lang="en-US" sz="2000" spc="-1" strike="noStrike">
              <a:solidFill>
                <a:srgbClr val="000000"/>
              </a:solidFill>
              <a:uFill>
                <a:solidFill>
                  <a:srgbClr val="ffffff"/>
                </a:solidFill>
              </a:uFill>
              <a:latin typeface="Gill Sans MT"/>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TextShape 1"/>
          <p:cNvSpPr txBox="1"/>
          <p:nvPr/>
        </p:nvSpPr>
        <p:spPr>
          <a:xfrm>
            <a:off x="1443600" y="804600"/>
            <a:ext cx="6571080" cy="1049040"/>
          </a:xfrm>
          <a:prstGeom prst="rect">
            <a:avLst/>
          </a:prstGeom>
          <a:noFill/>
          <a:ln>
            <a:noFill/>
          </a:ln>
        </p:spPr>
        <p:txBody>
          <a:bodyPr/>
          <a:p>
            <a:pPr algn="just">
              <a:lnSpc>
                <a:spcPct val="100000"/>
              </a:lnSpc>
            </a:pPr>
            <a:r>
              <a:rPr b="0" lang="en-US" sz="2100" spc="-1" strike="noStrike" cap="all">
                <a:solidFill>
                  <a:srgbClr val="000000"/>
                </a:solidFill>
                <a:uFill>
                  <a:solidFill>
                    <a:srgbClr val="ffffff"/>
                  </a:solidFill>
                </a:uFill>
                <a:latin typeface="Gill Sans MT"/>
              </a:rPr>
              <a:t>STJ. REsp 1675874 / MS RECURSO ESPECIAL. 2017/0140304-3. Rel. Ministro ROGERIO SCHIETTI CRUZ. 3ª Seção. Julg. 28/02/2018. DJ 08/03/2018)</a:t>
            </a:r>
            <a:endParaRPr b="0" lang="en-US" sz="1800" spc="-1" strike="noStrike">
              <a:solidFill>
                <a:srgbClr val="000000"/>
              </a:solidFill>
              <a:uFill>
                <a:solidFill>
                  <a:srgbClr val="ffffff"/>
                </a:solidFill>
              </a:uFill>
              <a:latin typeface="Gill Sans MT"/>
            </a:endParaRPr>
          </a:p>
        </p:txBody>
      </p:sp>
      <p:sp>
        <p:nvSpPr>
          <p:cNvPr id="203" name="TextShape 2"/>
          <p:cNvSpPr txBox="1"/>
          <p:nvPr/>
        </p:nvSpPr>
        <p:spPr>
          <a:xfrm>
            <a:off x="179640" y="2015640"/>
            <a:ext cx="8712720" cy="4221360"/>
          </a:xfrm>
          <a:prstGeom prst="rect">
            <a:avLst/>
          </a:prstGeom>
          <a:noFill/>
          <a:ln>
            <a:noFill/>
          </a:ln>
        </p:spPr>
        <p:txBody>
          <a:bodyPr/>
          <a:p>
            <a:pPr marL="228600" indent="-228240" algn="just">
              <a:lnSpc>
                <a:spcPct val="100000"/>
              </a:lnSpc>
              <a:buClr>
                <a:srgbClr val="b71e42"/>
              </a:buClr>
              <a:buFont typeface="Arial"/>
              <a:buChar char="•"/>
            </a:pPr>
            <a:r>
              <a:rPr b="0" lang="en-US" sz="2500" spc="-1" strike="noStrike">
                <a:solidFill>
                  <a:srgbClr val="000000"/>
                </a:solidFill>
                <a:uFill>
                  <a:solidFill>
                    <a:srgbClr val="ffffff"/>
                  </a:solidFill>
                </a:uFill>
                <a:latin typeface="Gill Sans MT"/>
              </a:rPr>
              <a:t>RECURSO  ESPECIAL.  RECURSO  SUBMETIDO AO RITO DOS REPETITIVOS (ART.1.036  DO  CPC,  C/C O ART. 256, I, DO RISTJ). VIOLÊNCIA DOMÉSTICA E FAMILIAR  CONTRA  A  MULHER.  DANOS MORAIS. INDENIZAÇÃO MÍNIMA. ART. 387,  IV,  DO  CPP.  PEDIDO NECESSÁRIO. </a:t>
            </a:r>
            <a:r>
              <a:rPr b="1" lang="en-US" sz="2500" spc="-1" strike="noStrike">
                <a:solidFill>
                  <a:srgbClr val="000000"/>
                </a:solidFill>
                <a:uFill>
                  <a:solidFill>
                    <a:srgbClr val="ffffff"/>
                  </a:solidFill>
                </a:uFill>
                <a:latin typeface="Gill Sans MT"/>
              </a:rPr>
              <a:t>PRODUÇÃO DE PROVA ESPECÍFICA DISPENSÁVEL. </a:t>
            </a:r>
            <a:r>
              <a:rPr b="1" lang="en-US" sz="2500" spc="-1" strike="noStrike" u="sng">
                <a:solidFill>
                  <a:srgbClr val="000000"/>
                </a:solidFill>
                <a:uFill>
                  <a:solidFill>
                    <a:srgbClr val="ffffff"/>
                  </a:solidFill>
                </a:uFill>
                <a:latin typeface="Gill Sans MT"/>
              </a:rPr>
              <a:t>DANO IN RE IPSA.</a:t>
            </a:r>
            <a:r>
              <a:rPr b="1" lang="en-US" sz="2500" spc="-1" strike="noStrike">
                <a:solidFill>
                  <a:srgbClr val="000000"/>
                </a:solidFill>
                <a:uFill>
                  <a:solidFill>
                    <a:srgbClr val="ffffff"/>
                  </a:solidFill>
                </a:uFill>
                <a:latin typeface="Gill Sans MT"/>
              </a:rPr>
              <a:t> FIXAÇÃO CONSOANTE PRUDENTE ARBÍTRIO DO JUÍZO</a:t>
            </a:r>
            <a:r>
              <a:rPr b="0" lang="en-US" sz="2500" spc="-1" strike="noStrike">
                <a:solidFill>
                  <a:srgbClr val="000000"/>
                </a:solidFill>
                <a:uFill>
                  <a:solidFill>
                    <a:srgbClr val="ffffff"/>
                  </a:solidFill>
                </a:uFill>
                <a:latin typeface="Gill Sans MT"/>
              </a:rPr>
              <a:t>. RECURSO ESPECIAL PROVIDO.</a:t>
            </a:r>
            <a:endParaRPr b="0" lang="en-US" sz="2000" spc="-1" strike="noStrike">
              <a:solidFill>
                <a:srgbClr val="000000"/>
              </a:solidFill>
              <a:uFill>
                <a:solidFill>
                  <a:srgbClr val="ffffff"/>
                </a:solidFill>
              </a:uFill>
              <a:latin typeface="Gill Sans MT"/>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179280" y="304920"/>
            <a:ext cx="8784720" cy="1431720"/>
          </a:xfrm>
          <a:prstGeom prst="rect">
            <a:avLst/>
          </a:prstGeom>
          <a:noFill/>
          <a:ln>
            <a:noFill/>
          </a:ln>
        </p:spPr>
        <p:txBody>
          <a:bodyPr/>
          <a:p>
            <a:pPr algn="ctr">
              <a:lnSpc>
                <a:spcPct val="100000"/>
              </a:lnSpc>
            </a:pPr>
            <a:r>
              <a:rPr b="0" lang="en-US" sz="3200" spc="-1" strike="noStrike" cap="all">
                <a:solidFill>
                  <a:srgbClr val="000000"/>
                </a:solidFill>
                <a:uFill>
                  <a:solidFill>
                    <a:srgbClr val="ffffff"/>
                  </a:solidFill>
                </a:uFill>
                <a:latin typeface="Gill Sans MT"/>
              </a:rPr>
              <a:t>CONSTITUIÇÃO 1988</a:t>
            </a:r>
            <a:r>
              <a:rPr b="0" lang="en-US" sz="3200" spc="-1" strike="noStrike" cap="all">
                <a:solidFill>
                  <a:srgbClr val="000000"/>
                </a:solidFill>
                <a:uFill>
                  <a:solidFill>
                    <a:srgbClr val="ffffff"/>
                  </a:solidFill>
                </a:uFill>
                <a:latin typeface="Gill Sans MT"/>
              </a:rPr>
              <a:t>
</a:t>
            </a:r>
            <a:r>
              <a:rPr b="0" lang="en-US" sz="3200" spc="-1" strike="noStrike" cap="all">
                <a:solidFill>
                  <a:srgbClr val="000000"/>
                </a:solidFill>
                <a:uFill>
                  <a:solidFill>
                    <a:srgbClr val="ffffff"/>
                  </a:solidFill>
                </a:uFill>
                <a:latin typeface="Gill Sans MT"/>
              </a:rPr>
              <a:t> </a:t>
            </a:r>
            <a:r>
              <a:rPr b="0" lang="en-US" sz="3600" spc="-1" strike="noStrike" cap="all">
                <a:solidFill>
                  <a:srgbClr val="000000"/>
                </a:solidFill>
                <a:uFill>
                  <a:solidFill>
                    <a:srgbClr val="ffffff"/>
                  </a:solidFill>
                </a:uFill>
                <a:latin typeface="Gill Sans MT"/>
              </a:rPr>
              <a:t>Art. 226 § 8 º</a:t>
            </a:r>
            <a:endParaRPr b="0" lang="en-US" sz="1800" spc="-1" strike="noStrike">
              <a:solidFill>
                <a:srgbClr val="000000"/>
              </a:solidFill>
              <a:uFill>
                <a:solidFill>
                  <a:srgbClr val="ffffff"/>
                </a:solidFill>
              </a:uFill>
              <a:latin typeface="Gill Sans MT"/>
            </a:endParaRPr>
          </a:p>
        </p:txBody>
      </p:sp>
      <p:sp>
        <p:nvSpPr>
          <p:cNvPr id="139" name="TextShape 2"/>
          <p:cNvSpPr txBox="1"/>
          <p:nvPr/>
        </p:nvSpPr>
        <p:spPr>
          <a:xfrm>
            <a:off x="324000" y="1981080"/>
            <a:ext cx="8819640" cy="4471560"/>
          </a:xfrm>
          <a:prstGeom prst="rect">
            <a:avLst/>
          </a:prstGeom>
          <a:noFill/>
          <a:ln>
            <a:noFill/>
          </a:ln>
        </p:spPr>
        <p:txBody>
          <a:bodyPr/>
          <a:p>
            <a:pPr marL="228600" indent="-228240" algn="ctr">
              <a:lnSpc>
                <a:spcPct val="90000"/>
              </a:lnSpc>
            </a:pPr>
            <a:endParaRPr b="0" lang="en-US" sz="2000" spc="-1" strike="noStrike">
              <a:solidFill>
                <a:srgbClr val="000000"/>
              </a:solidFill>
              <a:uFill>
                <a:solidFill>
                  <a:srgbClr val="ffffff"/>
                </a:solidFill>
              </a:uFill>
              <a:latin typeface="Gill Sans MT"/>
            </a:endParaRPr>
          </a:p>
          <a:p>
            <a:pPr marL="228600" indent="-228240" algn="ctr">
              <a:lnSpc>
                <a:spcPct val="90000"/>
              </a:lnSpc>
            </a:pPr>
            <a:r>
              <a:rPr b="0" lang="en-US" sz="4000" spc="-1" strike="noStrike">
                <a:solidFill>
                  <a:srgbClr val="000000"/>
                </a:solidFill>
                <a:uFill>
                  <a:solidFill>
                    <a:srgbClr val="ffffff"/>
                  </a:solidFill>
                </a:uFill>
                <a:latin typeface="Gill Sans MT"/>
              </a:rPr>
              <a:t>O Estado </a:t>
            </a:r>
            <a:r>
              <a:rPr b="1" lang="en-US" sz="4000" spc="-1" strike="noStrike">
                <a:solidFill>
                  <a:srgbClr val="000000"/>
                </a:solidFill>
                <a:uFill>
                  <a:solidFill>
                    <a:srgbClr val="ffffff"/>
                  </a:solidFill>
                </a:uFill>
                <a:latin typeface="Gill Sans MT"/>
              </a:rPr>
              <a:t>assegurará a assistência</a:t>
            </a:r>
            <a:r>
              <a:rPr b="0" lang="en-US" sz="4000" spc="-1" strike="noStrike">
                <a:solidFill>
                  <a:srgbClr val="000000"/>
                </a:solidFill>
                <a:uFill>
                  <a:solidFill>
                    <a:srgbClr val="ffffff"/>
                  </a:solidFill>
                </a:uFill>
                <a:latin typeface="Gill Sans MT"/>
              </a:rPr>
              <a:t> à família na pessoa de cada um dos que a integram, criando </a:t>
            </a:r>
            <a:r>
              <a:rPr b="1" lang="en-US" sz="4000" spc="-1" strike="noStrike">
                <a:solidFill>
                  <a:srgbClr val="000000"/>
                </a:solidFill>
                <a:uFill>
                  <a:solidFill>
                    <a:srgbClr val="ffffff"/>
                  </a:solidFill>
                </a:uFill>
                <a:latin typeface="Gill Sans MT"/>
              </a:rPr>
              <a:t>mecanismos para coibir a violência</a:t>
            </a:r>
            <a:r>
              <a:rPr b="0" lang="en-US" sz="4000" spc="-1" strike="noStrike">
                <a:solidFill>
                  <a:srgbClr val="000000"/>
                </a:solidFill>
                <a:uFill>
                  <a:solidFill>
                    <a:srgbClr val="ffffff"/>
                  </a:solidFill>
                </a:uFill>
                <a:latin typeface="Gill Sans MT"/>
              </a:rPr>
              <a:t> no âmbito de suas relações</a:t>
            </a:r>
            <a:endParaRPr b="0" lang="en-US" sz="2000" spc="-1" strike="noStrike">
              <a:solidFill>
                <a:srgbClr val="000000"/>
              </a:solidFill>
              <a:uFill>
                <a:solidFill>
                  <a:srgbClr val="ffffff"/>
                </a:solidFill>
              </a:uFill>
              <a:latin typeface="Gill Sans MT"/>
            </a:endParaRPr>
          </a:p>
          <a:p>
            <a:pPr marL="228600" indent="-228240" algn="ctr">
              <a:lnSpc>
                <a:spcPct val="90000"/>
              </a:lnSpc>
            </a:pPr>
            <a:endParaRPr b="0" lang="en-US" sz="2000" spc="-1" strike="noStrike">
              <a:solidFill>
                <a:srgbClr val="000000"/>
              </a:solidFill>
              <a:uFill>
                <a:solidFill>
                  <a:srgbClr val="ffffff"/>
                </a:solidFill>
              </a:uFill>
              <a:latin typeface="Gill Sans MT"/>
            </a:endParaRPr>
          </a:p>
          <a:p>
            <a:pPr marL="228600" indent="-228240" algn="r">
              <a:lnSpc>
                <a:spcPct val="90000"/>
              </a:lnSpc>
            </a:pPr>
            <a:endParaRPr b="0" lang="en-US" sz="2000" spc="-1" strike="noStrike">
              <a:solidFill>
                <a:srgbClr val="000000"/>
              </a:solidFill>
              <a:uFill>
                <a:solidFill>
                  <a:srgbClr val="ffffff"/>
                </a:solidFill>
              </a:uFill>
              <a:latin typeface="Gill Sans MT"/>
            </a:endParaRPr>
          </a:p>
          <a:p>
            <a:pPr marL="228600" indent="-228240" algn="r">
              <a:lnSpc>
                <a:spcPct val="90000"/>
              </a:lnSpc>
            </a:pPr>
            <a:endParaRPr b="0" lang="en-US" sz="2000" spc="-1" strike="noStrike">
              <a:solidFill>
                <a:srgbClr val="000000"/>
              </a:solidFill>
              <a:uFill>
                <a:solidFill>
                  <a:srgbClr val="ffffff"/>
                </a:solidFill>
              </a:uFill>
              <a:latin typeface="Gill Sans MT"/>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Shape 1"/>
          <p:cNvSpPr txBox="1"/>
          <p:nvPr/>
        </p:nvSpPr>
        <p:spPr>
          <a:xfrm>
            <a:off x="1443600" y="804600"/>
            <a:ext cx="6571080" cy="1049040"/>
          </a:xfrm>
          <a:prstGeom prst="rect">
            <a:avLst/>
          </a:prstGeom>
          <a:noFill/>
          <a:ln>
            <a:noFill/>
          </a:ln>
        </p:spPr>
        <p:txBody>
          <a:bodyPr/>
          <a:p>
            <a:pPr algn="just">
              <a:lnSpc>
                <a:spcPct val="100000"/>
              </a:lnSpc>
            </a:pPr>
            <a:r>
              <a:rPr b="0" lang="en-US" sz="2100" spc="-1" strike="noStrike" cap="all">
                <a:solidFill>
                  <a:srgbClr val="000000"/>
                </a:solidFill>
                <a:uFill>
                  <a:solidFill>
                    <a:srgbClr val="ffffff"/>
                  </a:solidFill>
                </a:uFill>
                <a:latin typeface="Gill Sans MT"/>
              </a:rPr>
              <a:t>STJ. REsp 1675874 / MS RECURSO ESPECIAL. 2017/0140304-3. Rel. Ministro ROGERIO SCHIETTI CRUZ. 3ª Seção. Julg. 28/02/2018. DJ 08/03/2018)</a:t>
            </a:r>
            <a:endParaRPr b="0" lang="en-US" sz="1800" spc="-1" strike="noStrike">
              <a:solidFill>
                <a:srgbClr val="000000"/>
              </a:solidFill>
              <a:uFill>
                <a:solidFill>
                  <a:srgbClr val="ffffff"/>
                </a:solidFill>
              </a:uFill>
              <a:latin typeface="Gill Sans MT"/>
            </a:endParaRPr>
          </a:p>
        </p:txBody>
      </p:sp>
      <p:sp>
        <p:nvSpPr>
          <p:cNvPr id="205" name="TextShape 2"/>
          <p:cNvSpPr txBox="1"/>
          <p:nvPr/>
        </p:nvSpPr>
        <p:spPr>
          <a:xfrm>
            <a:off x="179640" y="2061000"/>
            <a:ext cx="8856720" cy="4176000"/>
          </a:xfrm>
          <a:prstGeom prst="rect">
            <a:avLst/>
          </a:prstGeom>
          <a:noFill/>
          <a:ln>
            <a:noFill/>
          </a:ln>
        </p:spPr>
        <p:txBody>
          <a:bodyPr/>
          <a:p>
            <a:pPr marL="228600" indent="-228240" algn="just">
              <a:lnSpc>
                <a:spcPct val="100000"/>
              </a:lnSpc>
              <a:buClr>
                <a:srgbClr val="b71e42"/>
              </a:buClr>
              <a:buFont typeface="Arial"/>
              <a:buChar char="•"/>
            </a:pPr>
            <a:r>
              <a:rPr b="0" lang="en-US" sz="2000" spc="-1" strike="noStrike">
                <a:solidFill>
                  <a:srgbClr val="000000"/>
                </a:solidFill>
                <a:uFill>
                  <a:solidFill>
                    <a:srgbClr val="ffffff"/>
                  </a:solidFill>
                </a:uFill>
                <a:latin typeface="Gill Sans MT"/>
              </a:rPr>
              <a:t>palavras do Ministro Felix Ficher no seu voto vista: "(...)  </a:t>
            </a:r>
            <a:r>
              <a:rPr b="1" lang="en-US" sz="2000" spc="-1" strike="noStrike">
                <a:solidFill>
                  <a:srgbClr val="000000"/>
                </a:solidFill>
                <a:uFill>
                  <a:solidFill>
                    <a:srgbClr val="ffffff"/>
                  </a:solidFill>
                </a:uFill>
                <a:latin typeface="Gill Sans MT"/>
              </a:rPr>
              <a:t>a  simples  relevância  de  haver  </a:t>
            </a:r>
            <a:r>
              <a:rPr b="1" lang="en-US" sz="2200" spc="-1" strike="noStrike" u="sng">
                <a:solidFill>
                  <a:srgbClr val="b71e42"/>
                </a:solidFill>
                <a:uFill>
                  <a:solidFill>
                    <a:srgbClr val="ffffff"/>
                  </a:solidFill>
                </a:uFill>
                <a:latin typeface="Gill Sans MT"/>
              </a:rPr>
              <a:t>pedido  expresso  na denúncia</a:t>
            </a:r>
            <a:r>
              <a:rPr b="1" lang="en-US" sz="2000" spc="-1" strike="noStrike">
                <a:solidFill>
                  <a:srgbClr val="000000"/>
                </a:solidFill>
                <a:uFill>
                  <a:solidFill>
                    <a:srgbClr val="ffffff"/>
                  </a:solidFill>
                </a:uFill>
                <a:latin typeface="Gill Sans MT"/>
              </a:rPr>
              <a:t>,  a fim de garantir o exercício do contraditório e da ampla defesa,  ao  meu  ver,  é  bastante  para que o Juiz sentenciante, a partir  dos  elementos  de  prova que o levaram à condenação, fixe o valor  mínimo  a  título de reparação dos danos morais causados pela infração perpetrada, </a:t>
            </a:r>
            <a:r>
              <a:rPr b="1" lang="en-US" sz="2000" spc="-1" strike="noStrike">
                <a:solidFill>
                  <a:srgbClr val="b71e42"/>
                </a:solidFill>
                <a:uFill>
                  <a:solidFill>
                    <a:srgbClr val="ffffff"/>
                  </a:solidFill>
                </a:uFill>
                <a:latin typeface="Gill Sans MT"/>
              </a:rPr>
              <a:t>não sendo exigível produção de prova específica para aferição da profundidade e/ou extensão do dano</a:t>
            </a:r>
            <a:r>
              <a:rPr b="1" lang="en-US" sz="2000" spc="-1" strike="noStrike">
                <a:solidFill>
                  <a:srgbClr val="000000"/>
                </a:solidFill>
                <a:uFill>
                  <a:solidFill>
                    <a:srgbClr val="ffffff"/>
                  </a:solidFill>
                </a:uFill>
                <a:latin typeface="Gill Sans MT"/>
              </a:rPr>
              <a:t>. O merecimento à indenização  é  ínsito  à  própria  condição  de vítima de violência doméstica e familiar. </a:t>
            </a:r>
            <a:r>
              <a:rPr b="1" lang="en-US" sz="2500" spc="-1" strike="noStrike">
                <a:solidFill>
                  <a:srgbClr val="b71e42"/>
                </a:solidFill>
                <a:uFill>
                  <a:solidFill>
                    <a:srgbClr val="ffffff"/>
                  </a:solidFill>
                </a:uFill>
                <a:latin typeface="Gill Sans MT"/>
              </a:rPr>
              <a:t>O dano, pois, é 'in re ipsa'".</a:t>
            </a:r>
            <a:endParaRPr b="0" lang="en-US" sz="2000" spc="-1" strike="noStrike">
              <a:solidFill>
                <a:srgbClr val="000000"/>
              </a:solidFill>
              <a:uFill>
                <a:solidFill>
                  <a:srgbClr val="ffffff"/>
                </a:solidFill>
              </a:uFill>
              <a:latin typeface="Gill Sans MT"/>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1443600" y="188640"/>
            <a:ext cx="6571080" cy="1439640"/>
          </a:xfrm>
          <a:prstGeom prst="rect">
            <a:avLst/>
          </a:prstGeom>
          <a:noFill/>
          <a:ln>
            <a:noFill/>
          </a:ln>
        </p:spPr>
        <p:txBody>
          <a:bodyPr/>
          <a:p>
            <a:pPr algn="just">
              <a:lnSpc>
                <a:spcPct val="100000"/>
              </a:lnSpc>
            </a:pPr>
            <a:r>
              <a:rPr b="0" lang="en-US" sz="2200" spc="-1" strike="noStrike" cap="all">
                <a:solidFill>
                  <a:srgbClr val="000000"/>
                </a:solidFill>
                <a:uFill>
                  <a:solidFill>
                    <a:srgbClr val="ffffff"/>
                  </a:solidFill>
                </a:uFill>
                <a:latin typeface="Gill Sans MT"/>
              </a:rPr>
              <a:t>STJ. Processo AgRg no REsp 1675698 / MS AGRAVO REGIMENTAL NO RECURSO ESPECIAL 2017/0134643-2. Rel. Ministro RIBEIRO DANTAS. 5ª Turma. Julg. 22/05/2018. DJ 30/05/2018.</a:t>
            </a:r>
            <a:endParaRPr b="0" lang="en-US" sz="1800" spc="-1" strike="noStrike">
              <a:solidFill>
                <a:srgbClr val="000000"/>
              </a:solidFill>
              <a:uFill>
                <a:solidFill>
                  <a:srgbClr val="ffffff"/>
                </a:solidFill>
              </a:uFill>
              <a:latin typeface="Gill Sans MT"/>
            </a:endParaRPr>
          </a:p>
        </p:txBody>
      </p:sp>
      <p:sp>
        <p:nvSpPr>
          <p:cNvPr id="207" name="TextShape 2"/>
          <p:cNvSpPr txBox="1"/>
          <p:nvPr/>
        </p:nvSpPr>
        <p:spPr>
          <a:xfrm>
            <a:off x="251640" y="1845000"/>
            <a:ext cx="8784720" cy="4464000"/>
          </a:xfrm>
          <a:prstGeom prst="rect">
            <a:avLst/>
          </a:prstGeom>
          <a:noFill/>
          <a:ln>
            <a:noFill/>
          </a:ln>
        </p:spPr>
        <p:txBody>
          <a:bodyPr/>
          <a:p>
            <a:pPr marL="228600" indent="-228240" algn="just">
              <a:lnSpc>
                <a:spcPct val="100000"/>
              </a:lnSpc>
              <a:buClr>
                <a:srgbClr val="b71e42"/>
              </a:buClr>
              <a:buFont typeface="Arial"/>
              <a:buChar char="•"/>
            </a:pPr>
            <a:r>
              <a:rPr b="0" lang="en-US" sz="2000" spc="-1" strike="noStrike">
                <a:solidFill>
                  <a:srgbClr val="000000"/>
                </a:solidFill>
                <a:uFill>
                  <a:solidFill>
                    <a:srgbClr val="ffffff"/>
                  </a:solidFill>
                </a:uFill>
                <a:latin typeface="Gill Sans MT"/>
              </a:rPr>
              <a:t>AGRAVO REGIMENTAL NO RECURSO ESPECIAL. VIOLÊNCIA  DOMÉSTICA. AFRONTA AO ART. 387, IV, DO CPP. </a:t>
            </a:r>
            <a:r>
              <a:rPr b="1" i="1" lang="en-US" sz="2000" spc="-1" strike="noStrike">
                <a:solidFill>
                  <a:srgbClr val="000000"/>
                </a:solidFill>
                <a:uFill>
                  <a:solidFill>
                    <a:srgbClr val="ffffff"/>
                  </a:solidFill>
                </a:uFill>
                <a:latin typeface="Gill Sans MT"/>
              </a:rPr>
              <a:t>DANO MORAL IN RE IPSA. FIXAÇÃO DE VALOR MÍNIMO. </a:t>
            </a:r>
            <a:r>
              <a:rPr b="1" i="1" lang="en-US" sz="2000" spc="-1" strike="noStrike">
                <a:solidFill>
                  <a:srgbClr val="b71e42"/>
                </a:solidFill>
                <a:uFill>
                  <a:solidFill>
                    <a:srgbClr val="ffffff"/>
                  </a:solidFill>
                </a:uFill>
                <a:latin typeface="Gill Sans MT"/>
              </a:rPr>
              <a:t>PEDIDO EXPRESSO DA ACUSAÇÃO OU DA PARTE OFENDIDA. DEFESA OPORTUNIZADA</a:t>
            </a:r>
            <a:r>
              <a:rPr b="1" i="1" lang="en-US" sz="2000" spc="-1" strike="noStrike">
                <a:solidFill>
                  <a:srgbClr val="000000"/>
                </a:solidFill>
                <a:uFill>
                  <a:solidFill>
                    <a:srgbClr val="ffffff"/>
                  </a:solidFill>
                </a:uFill>
                <a:latin typeface="Gill Sans MT"/>
              </a:rPr>
              <a:t>. TESE JULGADA EM RECURSO REPETITIVO</a:t>
            </a:r>
            <a:r>
              <a:rPr b="0" lang="en-US" sz="2000" spc="-1" strike="noStrike">
                <a:solidFill>
                  <a:srgbClr val="000000"/>
                </a:solidFill>
                <a:uFill>
                  <a:solidFill>
                    <a:srgbClr val="ffffff"/>
                  </a:solidFill>
                </a:uFill>
                <a:latin typeface="Gill Sans MT"/>
              </a:rPr>
              <a:t>. AGRAVO REGIMENTAL NÃO PROVIDO. 1. Em se tratando de reparação por dano moral, a violação de direitos da personalidade nem sempre é facilmente demonstrada/comprovada. Ademais, a dor e o sofrimento, conforme doutrina mais moderna, não são imprescindíveis ao dano moral. Eles são, na verdade, apenas decorrências do dano, que podem ou não ocorrer. </a:t>
            </a:r>
            <a:r>
              <a:rPr b="1" i="1" lang="en-US" sz="2400" spc="-1" strike="noStrike">
                <a:solidFill>
                  <a:srgbClr val="b71e42"/>
                </a:solidFill>
                <a:uFill>
                  <a:solidFill>
                    <a:srgbClr val="ffffff"/>
                  </a:solidFill>
                </a:uFill>
                <a:latin typeface="Gill Sans MT"/>
              </a:rPr>
              <a:t>Por isso, a jurisprudência e a doutrina trabalham com a ideia de dano moral presumido (in re ipsa).</a:t>
            </a:r>
            <a:endParaRPr b="0" lang="en-US" sz="2000" spc="-1" strike="noStrike">
              <a:solidFill>
                <a:srgbClr val="000000"/>
              </a:solidFill>
              <a:uFill>
                <a:solidFill>
                  <a:srgbClr val="ffffff"/>
                </a:solidFill>
              </a:uFill>
              <a:latin typeface="Gill Sans MT"/>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TextShape 1"/>
          <p:cNvSpPr txBox="1"/>
          <p:nvPr/>
        </p:nvSpPr>
        <p:spPr>
          <a:xfrm>
            <a:off x="755640" y="332640"/>
            <a:ext cx="7560360" cy="1223640"/>
          </a:xfrm>
          <a:prstGeom prst="rect">
            <a:avLst/>
          </a:prstGeom>
          <a:noFill/>
          <a:ln>
            <a:noFill/>
          </a:ln>
        </p:spPr>
        <p:txBody>
          <a:bodyPr/>
          <a:p>
            <a:pPr algn="just">
              <a:lnSpc>
                <a:spcPct val="100000"/>
              </a:lnSpc>
            </a:pPr>
            <a:r>
              <a:rPr b="0" lang="en-US" sz="2200" spc="-1" strike="noStrike" cap="all">
                <a:solidFill>
                  <a:srgbClr val="000000"/>
                </a:solidFill>
                <a:uFill>
                  <a:solidFill>
                    <a:srgbClr val="ffffff"/>
                  </a:solidFill>
                </a:uFill>
                <a:latin typeface="Gill Sans MT"/>
              </a:rPr>
              <a:t>STJ. Processo AgRg no REsp 1687660 / MS AGRAVO REGIMENTAL NO RECURSO ESPECIAL 2017/0190823-6. Rel. Ministro JOEL ILAN PACIORNIK. 5ª Turma. Julg. 24/04/2018. DJ 11/05/2018</a:t>
            </a:r>
            <a:endParaRPr b="0" lang="en-US" sz="1800" spc="-1" strike="noStrike">
              <a:solidFill>
                <a:srgbClr val="000000"/>
              </a:solidFill>
              <a:uFill>
                <a:solidFill>
                  <a:srgbClr val="ffffff"/>
                </a:solidFill>
              </a:uFill>
              <a:latin typeface="Gill Sans MT"/>
            </a:endParaRPr>
          </a:p>
        </p:txBody>
      </p:sp>
      <p:sp>
        <p:nvSpPr>
          <p:cNvPr id="209" name="TextShape 2"/>
          <p:cNvSpPr txBox="1"/>
          <p:nvPr/>
        </p:nvSpPr>
        <p:spPr>
          <a:xfrm>
            <a:off x="467640" y="1845000"/>
            <a:ext cx="8064360" cy="4608000"/>
          </a:xfrm>
          <a:prstGeom prst="rect">
            <a:avLst/>
          </a:prstGeom>
          <a:noFill/>
          <a:ln>
            <a:noFill/>
          </a:ln>
        </p:spPr>
        <p:txBody>
          <a:bodyPr/>
          <a:p>
            <a:pPr marL="228600" indent="-228240" algn="just">
              <a:lnSpc>
                <a:spcPct val="100000"/>
              </a:lnSpc>
              <a:buClr>
                <a:srgbClr val="b71e42"/>
              </a:buClr>
              <a:buFont typeface="Arial"/>
              <a:buChar char="•"/>
            </a:pPr>
            <a:r>
              <a:rPr b="0" lang="en-US" sz="2000" spc="-1" strike="noStrike">
                <a:solidFill>
                  <a:srgbClr val="000000"/>
                </a:solidFill>
                <a:uFill>
                  <a:solidFill>
                    <a:srgbClr val="ffffff"/>
                  </a:solidFill>
                </a:uFill>
                <a:latin typeface="Gill Sans MT"/>
              </a:rPr>
              <a:t>PROCESSO  PENAL.  AGRAVO  REGIMENTAL  NO RECURSO ESPECIAL. VIOLÊNCIA DOMÉSTICA.  ART.  387,  INCISO  IV,  DO  CÓDIGO  DE  PROCESSO PENAL. REPARAÇÃO  CIVIL DOS DANOS SOFRIDOS PELA VÍTIMA. DEFERIMENTO. AGRAVO REGIMENTAL DESPROVIDO. 1.  Inexiste  ofensa  ao princípio da colegialidade nas hipóteses em que a decisão monocrática foi proferida em obediência ao art. 932 do Código de Processo Civil - CPC e art. 3º do Código de Processo Penal -  CPP, por se tratar de recurso que impugnava o julgado contrário à jurisprudência  desta  Corte.  Ademais,  o  julgamento  colegiado do agravo regimental supre eventual vício da decisão agravada.</a:t>
            </a:r>
            <a:r>
              <a:rPr b="1" lang="en-US" sz="2000" spc="-1" strike="noStrike" u="sng">
                <a:solidFill>
                  <a:srgbClr val="000000"/>
                </a:solidFill>
                <a:uFill>
                  <a:solidFill>
                    <a:srgbClr val="ffffff"/>
                  </a:solidFill>
                </a:uFill>
                <a:latin typeface="Gill Sans MT"/>
              </a:rPr>
              <a:t> 2.  A  reparação  civil  dos  danos  sofridos  pela  vítima  do fato criminoso,  prevista  no  art. 387, inciso IV, do Código de Processo Penal,  deve  ser  deferida  sempre que requerida e inclui também os danos  de natureza moral</a:t>
            </a:r>
            <a:r>
              <a:rPr b="0" lang="en-US" sz="2000" spc="-1" strike="noStrike">
                <a:solidFill>
                  <a:srgbClr val="000000"/>
                </a:solidFill>
                <a:uFill>
                  <a:solidFill>
                    <a:srgbClr val="ffffff"/>
                  </a:solidFill>
                </a:uFill>
                <a:latin typeface="Gill Sans MT"/>
              </a:rPr>
              <a:t>. 3. "Nos casos de violência contra a mulher praticados  no  âmbito doméstico e familiar, é possível a fixação de valor  mínimo  indenizatório  a título de dano moral, desde que haja pedido  expresso  da  acusação  ou  da parte ofendida, ainda que não especificada  a  quantia e independentemente de instrução probatória</a:t>
            </a:r>
            <a:endParaRPr b="0" lang="en-US" sz="2000" spc="-1" strike="noStrike">
              <a:solidFill>
                <a:srgbClr val="000000"/>
              </a:solidFill>
              <a:uFill>
                <a:solidFill>
                  <a:srgbClr val="ffffff"/>
                </a:solidFill>
              </a:uFill>
              <a:latin typeface="Gill Sans MT"/>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1443600" y="804600"/>
            <a:ext cx="6571080" cy="10490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Danos morais evidentes no abuso sexual de crianças</a:t>
            </a:r>
            <a:endParaRPr b="0" lang="en-US" sz="1800" spc="-1" strike="noStrike">
              <a:solidFill>
                <a:srgbClr val="000000"/>
              </a:solidFill>
              <a:uFill>
                <a:solidFill>
                  <a:srgbClr val="ffffff"/>
                </a:solidFill>
              </a:uFill>
              <a:latin typeface="Gill Sans MT"/>
            </a:endParaRPr>
          </a:p>
        </p:txBody>
      </p:sp>
      <p:sp>
        <p:nvSpPr>
          <p:cNvPr id="211" name="TextShape 2"/>
          <p:cNvSpPr txBox="1"/>
          <p:nvPr/>
        </p:nvSpPr>
        <p:spPr>
          <a:xfrm>
            <a:off x="179640" y="1772640"/>
            <a:ext cx="8856720" cy="4680000"/>
          </a:xfrm>
          <a:prstGeom prst="rect">
            <a:avLst/>
          </a:prstGeom>
          <a:noFill/>
          <a:ln>
            <a:noFill/>
          </a:ln>
        </p:spPr>
        <p:txBody>
          <a:bodyPr/>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Jorge Trindade: a vítima de abuso sexual aprende uma sexualidade confusa que traz consequências para sua vida. </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200" spc="-1" strike="noStrike">
                <a:solidFill>
                  <a:srgbClr val="000000"/>
                </a:solidFill>
                <a:uFill>
                  <a:solidFill>
                    <a:srgbClr val="ffffff"/>
                  </a:solidFill>
                </a:uFill>
                <a:latin typeface="Gill Sans MT"/>
              </a:rPr>
              <a:t>O abuso e a violência sexual afetam a evolução psicológica, afetiva e sexual </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1500" spc="-1" strike="noStrike">
                <a:solidFill>
                  <a:srgbClr val="000000"/>
                </a:solidFill>
                <a:uFill>
                  <a:solidFill>
                    <a:srgbClr val="ffffff"/>
                  </a:solidFill>
                </a:uFill>
                <a:latin typeface="Gill Sans MT"/>
              </a:rPr>
              <a:t>TRINDADE, Jorge. Manual de Psicologia Jurídica para operadores do direito. Porto Alegre: Manual do Advogado, 2014, p. 423/427.</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1500" spc="-1" strike="noStrike">
                <a:solidFill>
                  <a:srgbClr val="000000"/>
                </a:solidFill>
                <a:uFill>
                  <a:solidFill>
                    <a:srgbClr val="ffffff"/>
                  </a:solidFill>
                </a:uFill>
                <a:latin typeface="Gill Sans MT"/>
              </a:rPr>
              <a:t>FLORENTINO, Bruno Ricardo Bérgamo. As possíveis consequências do abuso sexual praticado contra crianças e adolescentes. Fractal: Revista de Psicologia, v. 27, n. 2, p. 139-144, maio-ago. 2015. Doi: http//dx.doi.org/10.1590/1984-0292/805.</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extShape 1"/>
          <p:cNvSpPr txBox="1"/>
          <p:nvPr/>
        </p:nvSpPr>
        <p:spPr>
          <a:xfrm>
            <a:off x="457200" y="142920"/>
            <a:ext cx="8229240" cy="11426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Como executar?</a:t>
            </a:r>
            <a:r>
              <a:rPr b="0" lang="en-US" sz="3200" spc="-1" strike="noStrike" cap="all">
                <a:solidFill>
                  <a:srgbClr val="000000"/>
                </a:solidFill>
                <a:uFill>
                  <a:solidFill>
                    <a:srgbClr val="ffffff"/>
                  </a:solidFill>
                </a:uFill>
                <a:latin typeface="Gill Sans MT"/>
              </a:rPr>
              <a:t>
</a:t>
            </a:r>
            <a:r>
              <a:rPr b="0" lang="en-US" sz="3200" spc="-1" strike="noStrike" cap="all">
                <a:solidFill>
                  <a:srgbClr val="000000"/>
                </a:solidFill>
                <a:uFill>
                  <a:solidFill>
                    <a:srgbClr val="ffffff"/>
                  </a:solidFill>
                </a:uFill>
                <a:latin typeface="Gill Sans MT"/>
              </a:rPr>
              <a:t>Vara cível ou vara de execução penal</a:t>
            </a:r>
            <a:endParaRPr b="0" lang="en-US" sz="1800" spc="-1" strike="noStrike">
              <a:solidFill>
                <a:srgbClr val="000000"/>
              </a:solidFill>
              <a:uFill>
                <a:solidFill>
                  <a:srgbClr val="ffffff"/>
                </a:solidFill>
              </a:uFill>
              <a:latin typeface="Gill Sans MT"/>
            </a:endParaRPr>
          </a:p>
        </p:txBody>
      </p:sp>
      <p:sp>
        <p:nvSpPr>
          <p:cNvPr id="213" name="TextShape 2"/>
          <p:cNvSpPr txBox="1"/>
          <p:nvPr/>
        </p:nvSpPr>
        <p:spPr>
          <a:xfrm>
            <a:off x="214200" y="1214280"/>
            <a:ext cx="8643600" cy="5357520"/>
          </a:xfrm>
          <a:prstGeom prst="rect">
            <a:avLst/>
          </a:prstGeom>
          <a:noFill/>
          <a:ln>
            <a:noFill/>
          </a:ln>
        </p:spPr>
        <p:txBody>
          <a:bodyPr/>
          <a:p>
            <a:pPr marL="228600" indent="-228240" algn="just">
              <a:lnSpc>
                <a:spcPct val="100000"/>
              </a:lnSpc>
              <a:buClr>
                <a:srgbClr val="b71e42"/>
              </a:buClr>
              <a:buFont typeface="Arial"/>
              <a:buChar char="•"/>
            </a:pPr>
            <a:r>
              <a:rPr b="0" lang="en-US" sz="3100" spc="-1" strike="noStrike">
                <a:solidFill>
                  <a:srgbClr val="000000"/>
                </a:solidFill>
                <a:uFill>
                  <a:solidFill>
                    <a:srgbClr val="ffffff"/>
                  </a:solidFill>
                </a:uFill>
                <a:latin typeface="Gill Sans MT"/>
              </a:rPr>
              <a:t>art. 29 da LEP: A remuneração do trabalho do preso deverá atender à </a:t>
            </a:r>
            <a:r>
              <a:rPr b="1" lang="en-US" sz="3100" spc="-1" strike="noStrike" u="sng">
                <a:solidFill>
                  <a:srgbClr val="454545"/>
                </a:solidFill>
                <a:uFill>
                  <a:solidFill>
                    <a:srgbClr val="ffffff"/>
                  </a:solidFill>
                </a:uFill>
                <a:latin typeface="Gill Sans MT"/>
              </a:rPr>
              <a:t>indenização dos danos causados pelo crime</a:t>
            </a:r>
            <a:r>
              <a:rPr b="0" lang="en-US" sz="3100" spc="-1" strike="noStrike">
                <a:solidFill>
                  <a:srgbClr val="000000"/>
                </a:solidFill>
                <a:uFill>
                  <a:solidFill>
                    <a:srgbClr val="ffffff"/>
                  </a:solidFill>
                </a:uFill>
                <a:latin typeface="Gill Sans MT"/>
              </a:rPr>
              <a:t>, desde que determinados judicialmente e não reparados por outros meios</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100" spc="-1" strike="noStrike">
                <a:solidFill>
                  <a:srgbClr val="000000"/>
                </a:solidFill>
                <a:uFill>
                  <a:solidFill>
                    <a:srgbClr val="ffffff"/>
                  </a:solidFill>
                </a:uFill>
                <a:latin typeface="Gill Sans MT"/>
              </a:rPr>
              <a:t>Art. 39 da LEP: Constituem </a:t>
            </a:r>
            <a:r>
              <a:rPr b="0" lang="en-US" sz="3100" spc="-1" strike="noStrike">
                <a:solidFill>
                  <a:srgbClr val="454545"/>
                </a:solidFill>
                <a:uFill>
                  <a:solidFill>
                    <a:srgbClr val="ffffff"/>
                  </a:solidFill>
                </a:uFill>
                <a:latin typeface="Gill Sans MT"/>
              </a:rPr>
              <a:t>deveres</a:t>
            </a:r>
            <a:r>
              <a:rPr b="0" lang="en-US" sz="3100" spc="-1" strike="noStrike">
                <a:solidFill>
                  <a:srgbClr val="000000"/>
                </a:solidFill>
                <a:uFill>
                  <a:solidFill>
                    <a:srgbClr val="ffffff"/>
                  </a:solidFill>
                </a:uFill>
                <a:latin typeface="Gill Sans MT"/>
              </a:rPr>
              <a:t> do condenado ...VII: </a:t>
            </a:r>
            <a:r>
              <a:rPr b="1" lang="en-US" sz="3100" spc="-1" strike="noStrike" u="sng">
                <a:solidFill>
                  <a:srgbClr val="454545"/>
                </a:solidFill>
                <a:uFill>
                  <a:solidFill>
                    <a:srgbClr val="ffffff"/>
                  </a:solidFill>
                </a:uFill>
                <a:latin typeface="Gill Sans MT"/>
              </a:rPr>
              <a:t>indenização à vítima</a:t>
            </a:r>
            <a:r>
              <a:rPr b="0" lang="en-US" sz="3100" spc="-1" strike="noStrike">
                <a:solidFill>
                  <a:srgbClr val="000000"/>
                </a:solidFill>
                <a:uFill>
                  <a:solidFill>
                    <a:srgbClr val="ffffff"/>
                  </a:solidFill>
                </a:uFill>
                <a:latin typeface="Gill Sans MT"/>
              </a:rPr>
              <a:t> </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100" spc="-1" strike="noStrike">
                <a:solidFill>
                  <a:srgbClr val="000000"/>
                </a:solidFill>
                <a:uFill>
                  <a:solidFill>
                    <a:srgbClr val="ffffff"/>
                  </a:solidFill>
                </a:uFill>
                <a:latin typeface="Gill Sans MT"/>
              </a:rPr>
              <a:t>art. 6, item 3 da CADH: Não são considerados trabalhos forçados  os trabalhos exigidos de pessoa reclusa em cumprimento de sentença</a:t>
            </a:r>
            <a:endParaRPr b="0" lang="en-US" sz="2000" spc="-1" strike="noStrike">
              <a:solidFill>
                <a:srgbClr val="000000"/>
              </a:solidFill>
              <a:uFill>
                <a:solidFill>
                  <a:srgbClr val="ffffff"/>
                </a:solidFill>
              </a:uFill>
              <a:latin typeface="Gill Sans MT"/>
            </a:endParaRPr>
          </a:p>
          <a:p>
            <a:pPr marL="228600" indent="-228240" algn="just">
              <a:lnSpc>
                <a:spcPct val="100000"/>
              </a:lnSpc>
              <a:buClr>
                <a:srgbClr val="b71e42"/>
              </a:buClr>
              <a:buFont typeface="Arial"/>
              <a:buChar char="•"/>
            </a:pPr>
            <a:r>
              <a:rPr b="0" lang="en-US" sz="3100" spc="-1" strike="noStrike">
                <a:solidFill>
                  <a:srgbClr val="000000"/>
                </a:solidFill>
                <a:uFill>
                  <a:solidFill>
                    <a:srgbClr val="ffffff"/>
                  </a:solidFill>
                </a:uFill>
                <a:latin typeface="Gill Sans MT"/>
              </a:rPr>
              <a:t> </a:t>
            </a:r>
            <a:r>
              <a:rPr b="0" lang="en-US" sz="3100" spc="-1" strike="noStrike">
                <a:solidFill>
                  <a:srgbClr val="000000"/>
                </a:solidFill>
                <a:uFill>
                  <a:solidFill>
                    <a:srgbClr val="ffffff"/>
                  </a:solidFill>
                </a:uFill>
                <a:latin typeface="Gill Sans MT"/>
              </a:rPr>
              <a:t>Lei Estadual  4984/2007</a:t>
            </a:r>
            <a:endParaRPr b="0" lang="en-US" sz="2000" spc="-1" strike="noStrike">
              <a:solidFill>
                <a:srgbClr val="000000"/>
              </a:solidFill>
              <a:uFill>
                <a:solidFill>
                  <a:srgbClr val="ffffff"/>
                </a:solidFill>
              </a:uFill>
              <a:latin typeface="Gill Sans MT"/>
            </a:endParaRPr>
          </a:p>
          <a:p>
            <a:pPr marL="228600" indent="-228240" algn="just">
              <a:lnSpc>
                <a:spcPct val="100000"/>
              </a:lnSpc>
            </a:pPr>
            <a:endParaRPr b="0" lang="en-US" sz="2000" spc="-1" strike="noStrike">
              <a:solidFill>
                <a:srgbClr val="000000"/>
              </a:solidFill>
              <a:uFill>
                <a:solidFill>
                  <a:srgbClr val="ffffff"/>
                </a:solidFill>
              </a:uFill>
              <a:latin typeface="Gill Sans MT"/>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TextShape 1"/>
          <p:cNvSpPr txBox="1"/>
          <p:nvPr/>
        </p:nvSpPr>
        <p:spPr>
          <a:xfrm>
            <a:off x="1443600" y="804600"/>
            <a:ext cx="6571080" cy="1049040"/>
          </a:xfrm>
          <a:prstGeom prst="rect">
            <a:avLst/>
          </a:prstGeom>
          <a:noFill/>
          <a:ln>
            <a:noFill/>
          </a:ln>
        </p:spPr>
        <p:txBody>
          <a:bodyPr/>
          <a:p>
            <a:pPr algn="ctr">
              <a:lnSpc>
                <a:spcPct val="100000"/>
              </a:lnSpc>
            </a:pPr>
            <a:r>
              <a:rPr b="0" lang="en-US" sz="3200" spc="-1" strike="noStrike" cap="all">
                <a:solidFill>
                  <a:srgbClr val="000000"/>
                </a:solidFill>
                <a:uFill>
                  <a:solidFill>
                    <a:srgbClr val="ffffff"/>
                  </a:solidFill>
                </a:uFill>
                <a:latin typeface="Gill Sans MT"/>
              </a:rPr>
              <a:t>OBRIGADA!</a:t>
            </a:r>
            <a:endParaRPr b="0" lang="en-US" sz="1800" spc="-1" strike="noStrike">
              <a:solidFill>
                <a:srgbClr val="000000"/>
              </a:solidFill>
              <a:uFill>
                <a:solidFill>
                  <a:srgbClr val="ffffff"/>
                </a:solidFill>
              </a:uFill>
              <a:latin typeface="Gill Sans MT"/>
            </a:endParaRPr>
          </a:p>
        </p:txBody>
      </p:sp>
      <p:sp>
        <p:nvSpPr>
          <p:cNvPr id="215" name="TextShape 2"/>
          <p:cNvSpPr txBox="1"/>
          <p:nvPr/>
        </p:nvSpPr>
        <p:spPr>
          <a:xfrm>
            <a:off x="1443600" y="2015640"/>
            <a:ext cx="6571080" cy="3450240"/>
          </a:xfrm>
          <a:prstGeom prst="rect">
            <a:avLst/>
          </a:prstGeom>
          <a:noFill/>
          <a:ln>
            <a:noFill/>
          </a:ln>
        </p:spPr>
        <p:txBody>
          <a:bodyPr/>
          <a:p>
            <a:pPr>
              <a:lnSpc>
                <a:spcPct val="100000"/>
              </a:lnSpc>
            </a:pPr>
            <a:endParaRPr b="0" lang="en-US" sz="2000" spc="-1" strike="noStrike">
              <a:solidFill>
                <a:srgbClr val="000000"/>
              </a:solidFill>
              <a:uFill>
                <a:solidFill>
                  <a:srgbClr val="ffffff"/>
                </a:solidFill>
              </a:uFill>
              <a:latin typeface="Gill Sans MT"/>
            </a:endParaRPr>
          </a:p>
          <a:p>
            <a:pPr>
              <a:lnSpc>
                <a:spcPct val="100000"/>
              </a:lnSpc>
            </a:pPr>
            <a:endParaRPr b="0" lang="en-US" sz="2000" spc="-1" strike="noStrike">
              <a:solidFill>
                <a:srgbClr val="000000"/>
              </a:solidFill>
              <a:uFill>
                <a:solidFill>
                  <a:srgbClr val="ffffff"/>
                </a:solidFill>
              </a:uFill>
              <a:latin typeface="Gill Sans MT"/>
            </a:endParaRPr>
          </a:p>
          <a:p>
            <a:pPr>
              <a:lnSpc>
                <a:spcPct val="100000"/>
              </a:lnSpc>
            </a:pP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Contato:</a:t>
            </a: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	</a:t>
            </a:r>
            <a:r>
              <a:rPr b="0" lang="en-US" sz="2800" spc="-1" strike="noStrike">
                <a:solidFill>
                  <a:srgbClr val="000000"/>
                </a:solidFill>
                <a:uFill>
                  <a:solidFill>
                    <a:srgbClr val="ffffff"/>
                  </a:solidFill>
                </a:uFill>
                <a:latin typeface="Gill Sans MT"/>
              </a:rPr>
              <a:t>patriciapimentel@mprj.mp.br</a:t>
            </a:r>
            <a:endParaRPr b="0" lang="en-US" sz="2000" spc="-1" strike="noStrike">
              <a:solidFill>
                <a:srgbClr val="000000"/>
              </a:solidFill>
              <a:uFill>
                <a:solidFill>
                  <a:srgbClr val="ffffff"/>
                </a:solidFill>
              </a:uFill>
              <a:latin typeface="Gill Sans MT"/>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1443600" y="2015640"/>
            <a:ext cx="6571080" cy="3450240"/>
          </a:xfrm>
          <a:prstGeom prst="rect">
            <a:avLst/>
          </a:prstGeom>
          <a:noFill/>
          <a:ln>
            <a:noFill/>
          </a:ln>
        </p:spPr>
        <p:txBody>
          <a:bodyPr/>
          <a:p>
            <a:pPr>
              <a:lnSpc>
                <a:spcPct val="100000"/>
              </a:lnSpc>
            </a:pPr>
            <a:endParaRPr b="0" lang="en-US" sz="2000" spc="-1" strike="noStrike">
              <a:solidFill>
                <a:srgbClr val="000000"/>
              </a:solidFill>
              <a:uFill>
                <a:solidFill>
                  <a:srgbClr val="ffffff"/>
                </a:solidFill>
              </a:uFill>
              <a:latin typeface="Gill Sans MT"/>
            </a:endParaRPr>
          </a:p>
          <a:p>
            <a:pPr marL="228600" indent="-228240">
              <a:lnSpc>
                <a:spcPct val="100000"/>
              </a:lnSpc>
            </a:pPr>
            <a:r>
              <a:rPr b="0" lang="en-US" sz="2000" spc="-1" strike="noStrike">
                <a:solidFill>
                  <a:srgbClr val="000000"/>
                </a:solidFill>
                <a:uFill>
                  <a:solidFill>
                    <a:srgbClr val="ffffff"/>
                  </a:solidFill>
                </a:uFill>
                <a:latin typeface="Gill Sans MT"/>
              </a:rPr>
              <a:t>	</a:t>
            </a:r>
            <a:r>
              <a:rPr b="0" lang="en-US" sz="2000" spc="-1" strike="noStrike">
                <a:solidFill>
                  <a:srgbClr val="000000"/>
                </a:solidFill>
                <a:uFill>
                  <a:solidFill>
                    <a:srgbClr val="ffffff"/>
                  </a:solidFill>
                </a:uFill>
                <a:latin typeface="Gill Sans MT"/>
              </a:rPr>
              <a:t>	</a:t>
            </a:r>
            <a:r>
              <a:rPr b="0" lang="en-US" sz="2000" spc="-1" strike="noStrike">
                <a:solidFill>
                  <a:srgbClr val="000000"/>
                </a:solidFill>
                <a:uFill>
                  <a:solidFill>
                    <a:srgbClr val="ffffff"/>
                  </a:solidFill>
                </a:uFill>
                <a:latin typeface="Gill Sans MT"/>
              </a:rPr>
              <a:t>	</a:t>
            </a:r>
            <a:r>
              <a:rPr b="0" lang="en-US" sz="2000" spc="-1" strike="noStrike">
                <a:solidFill>
                  <a:srgbClr val="000000"/>
                </a:solidFill>
                <a:uFill>
                  <a:solidFill>
                    <a:srgbClr val="ffffff"/>
                  </a:solidFill>
                </a:uFill>
                <a:latin typeface="Gill Sans MT"/>
              </a:rPr>
              <a:t>	</a:t>
            </a:r>
            <a:r>
              <a:rPr b="0" lang="en-US" sz="2000" spc="-1" strike="noStrike">
                <a:solidFill>
                  <a:srgbClr val="000000"/>
                </a:solidFill>
                <a:uFill>
                  <a:solidFill>
                    <a:srgbClr val="ffffff"/>
                  </a:solidFill>
                </a:uFill>
                <a:latin typeface="Gill Sans MT"/>
              </a:rPr>
              <a:t>   </a:t>
            </a:r>
            <a:r>
              <a:rPr b="0" lang="en-US" sz="8000" spc="-1" strike="noStrike">
                <a:solidFill>
                  <a:srgbClr val="000000"/>
                </a:solidFill>
                <a:uFill>
                  <a:solidFill>
                    <a:srgbClr val="ffffff"/>
                  </a:solidFill>
                </a:uFill>
                <a:latin typeface="Gill Sans MT"/>
              </a:rPr>
              <a:t>FIM</a:t>
            </a:r>
            <a:endParaRPr b="0" lang="en-US" sz="2000" spc="-1" strike="noStrike">
              <a:solidFill>
                <a:srgbClr val="000000"/>
              </a:solidFill>
              <a:uFill>
                <a:solidFill>
                  <a:srgbClr val="ffffff"/>
                </a:solidFill>
              </a:uFill>
              <a:latin typeface="Gill Sans MT"/>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928800" y="274680"/>
            <a:ext cx="8005320" cy="1582200"/>
          </a:xfrm>
          <a:prstGeom prst="rect">
            <a:avLst/>
          </a:prstGeom>
          <a:noFill/>
          <a:ln>
            <a:noFill/>
          </a:ln>
        </p:spPr>
        <p:txBody>
          <a:bodyPr/>
          <a:p>
            <a:pPr>
              <a:lnSpc>
                <a:spcPct val="100000"/>
              </a:lnSpc>
            </a:pPr>
            <a:r>
              <a:rPr b="0" lang="en-US" sz="4600" spc="-1" strike="noStrike" cap="all">
                <a:solidFill>
                  <a:srgbClr val="000000"/>
                </a:solidFill>
                <a:uFill>
                  <a:solidFill>
                    <a:srgbClr val="ffffff"/>
                  </a:solidFill>
                </a:uFill>
                <a:latin typeface="Gill Sans MT"/>
              </a:rPr>
              <a:t>Resolução 40/34  da ONU 1985</a:t>
            </a:r>
            <a:endParaRPr b="0" lang="en-US" sz="1800" spc="-1" strike="noStrike">
              <a:solidFill>
                <a:srgbClr val="000000"/>
              </a:solidFill>
              <a:uFill>
                <a:solidFill>
                  <a:srgbClr val="ffffff"/>
                </a:solidFill>
              </a:uFill>
              <a:latin typeface="Gill Sans MT"/>
            </a:endParaRPr>
          </a:p>
        </p:txBody>
      </p:sp>
      <p:sp>
        <p:nvSpPr>
          <p:cNvPr id="141" name="TextShape 2"/>
          <p:cNvSpPr txBox="1"/>
          <p:nvPr/>
        </p:nvSpPr>
        <p:spPr>
          <a:xfrm>
            <a:off x="500040" y="2467080"/>
            <a:ext cx="8434080" cy="3819240"/>
          </a:xfrm>
          <a:prstGeom prst="rect">
            <a:avLst/>
          </a:prstGeom>
          <a:noFill/>
          <a:ln>
            <a:noFill/>
          </a:ln>
        </p:spPr>
        <p:txBody>
          <a:bodyPr/>
          <a:p>
            <a:pPr marL="228600" indent="-228240" algn="just">
              <a:lnSpc>
                <a:spcPct val="100000"/>
              </a:lnSpc>
              <a:buClr>
                <a:srgbClr val="b71e42"/>
              </a:buClr>
              <a:buFont typeface="Arial"/>
              <a:buChar char="•"/>
            </a:pPr>
            <a:r>
              <a:rPr b="0" lang="en-US" sz="4000" spc="-1" strike="noStrike">
                <a:solidFill>
                  <a:srgbClr val="000000"/>
                </a:solidFill>
                <a:uFill>
                  <a:solidFill>
                    <a:srgbClr val="ffffff"/>
                  </a:solidFill>
                </a:uFill>
                <a:latin typeface="Gill Sans MT"/>
              </a:rPr>
              <a:t>Declaração dos Princípios Básicos de Justiça Relativos às </a:t>
            </a:r>
            <a:r>
              <a:rPr b="1" lang="en-US" sz="4000" spc="-1" strike="noStrike">
                <a:solidFill>
                  <a:srgbClr val="000000"/>
                </a:solidFill>
                <a:uFill>
                  <a:solidFill>
                    <a:srgbClr val="ffffff"/>
                  </a:solidFill>
                </a:uFill>
                <a:latin typeface="Gill Sans MT"/>
              </a:rPr>
              <a:t>Vítimas da Criminalidade </a:t>
            </a:r>
            <a:r>
              <a:rPr b="0" lang="en-US" sz="4000" spc="-1" strike="noStrike">
                <a:solidFill>
                  <a:srgbClr val="000000"/>
                </a:solidFill>
                <a:uFill>
                  <a:solidFill>
                    <a:srgbClr val="ffffff"/>
                  </a:solidFill>
                </a:uFill>
                <a:latin typeface="Gill Sans MT"/>
              </a:rPr>
              <a:t>e de Abuso de Poder</a:t>
            </a: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a:p>
            <a:pPr>
              <a:lnSpc>
                <a:spcPct val="120000"/>
              </a:lnSpc>
            </a:pPr>
            <a:endParaRPr b="0" lang="en-US" sz="2000" spc="-1" strike="noStrike">
              <a:solidFill>
                <a:srgbClr val="000000"/>
              </a:solidFill>
              <a:uFill>
                <a:solidFill>
                  <a:srgbClr val="ffffff"/>
                </a:solidFill>
              </a:uFill>
              <a:latin typeface="Gill Sans MT"/>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1443600" y="804600"/>
            <a:ext cx="6571080" cy="1049040"/>
          </a:xfrm>
          <a:prstGeom prst="rect">
            <a:avLst/>
          </a:prstGeom>
          <a:noFill/>
          <a:ln>
            <a:noFill/>
          </a:ln>
        </p:spPr>
        <p:txBody>
          <a:bodyPr/>
          <a:p>
            <a:pPr algn="ctr">
              <a:lnSpc>
                <a:spcPct val="100000"/>
              </a:lnSpc>
            </a:pPr>
            <a:r>
              <a:rPr b="0" lang="en-US" sz="3200" spc="-1" strike="noStrike" cap="all">
                <a:solidFill>
                  <a:srgbClr val="000000"/>
                </a:solidFill>
                <a:uFill>
                  <a:solidFill>
                    <a:srgbClr val="ffffff"/>
                  </a:solidFill>
                </a:uFill>
                <a:latin typeface="Gill Sans MT"/>
              </a:rPr>
              <a:t>Conceitos relevantes</a:t>
            </a:r>
            <a:endParaRPr b="0" lang="en-US" sz="1800" spc="-1" strike="noStrike">
              <a:solidFill>
                <a:srgbClr val="000000"/>
              </a:solidFill>
              <a:uFill>
                <a:solidFill>
                  <a:srgbClr val="ffffff"/>
                </a:solidFill>
              </a:uFill>
              <a:latin typeface="Gill Sans MT"/>
            </a:endParaRPr>
          </a:p>
        </p:txBody>
      </p:sp>
      <p:sp>
        <p:nvSpPr>
          <p:cNvPr id="143" name="TextShape 2"/>
          <p:cNvSpPr txBox="1"/>
          <p:nvPr/>
        </p:nvSpPr>
        <p:spPr>
          <a:xfrm>
            <a:off x="1443600" y="2015640"/>
            <a:ext cx="6571080" cy="3450240"/>
          </a:xfrm>
          <a:prstGeom prst="rect">
            <a:avLst/>
          </a:prstGeom>
          <a:noFill/>
          <a:ln>
            <a:noFill/>
          </a:ln>
        </p:spPr>
        <p:txBody>
          <a:bodyPr/>
          <a:p>
            <a:pPr marL="228600" indent="-228240">
              <a:lnSpc>
                <a:spcPct val="120000"/>
              </a:lnSpc>
              <a:buClr>
                <a:srgbClr val="b71e42"/>
              </a:buClr>
              <a:buFont typeface="Arial"/>
              <a:buChar char="•"/>
            </a:pPr>
            <a:r>
              <a:rPr b="0" lang="en-US" sz="3200" spc="-1" strike="noStrike">
                <a:solidFill>
                  <a:srgbClr val="000000"/>
                </a:solidFill>
                <a:uFill>
                  <a:solidFill>
                    <a:srgbClr val="ffffff"/>
                  </a:solidFill>
                </a:uFill>
                <a:latin typeface="Gill Sans MT"/>
              </a:rPr>
              <a:t>VITIMIZAÇÃO PRIMÁRIA</a:t>
            </a:r>
            <a:endParaRPr b="0" lang="en-US" sz="2000" spc="-1" strike="noStrike">
              <a:solidFill>
                <a:srgbClr val="000000"/>
              </a:solidFill>
              <a:uFill>
                <a:solidFill>
                  <a:srgbClr val="ffffff"/>
                </a:solidFill>
              </a:uFill>
              <a:latin typeface="Gill Sans MT"/>
            </a:endParaRPr>
          </a:p>
          <a:p>
            <a:pPr marL="228600" indent="-228240">
              <a:lnSpc>
                <a:spcPct val="120000"/>
              </a:lnSpc>
              <a:buClr>
                <a:srgbClr val="b71e42"/>
              </a:buClr>
              <a:buFont typeface="Arial"/>
              <a:buChar char="•"/>
            </a:pPr>
            <a:r>
              <a:rPr b="0" lang="en-US" sz="3200" spc="-1" strike="noStrike">
                <a:solidFill>
                  <a:srgbClr val="000000"/>
                </a:solidFill>
                <a:uFill>
                  <a:solidFill>
                    <a:srgbClr val="ffffff"/>
                  </a:solidFill>
                </a:uFill>
                <a:latin typeface="Gill Sans MT"/>
              </a:rPr>
              <a:t>VITIMIZAÇÃO SECUNDÁRIA</a:t>
            </a:r>
            <a:endParaRPr b="0" lang="en-US" sz="2000" spc="-1" strike="noStrike">
              <a:solidFill>
                <a:srgbClr val="000000"/>
              </a:solidFill>
              <a:uFill>
                <a:solidFill>
                  <a:srgbClr val="ffffff"/>
                </a:solidFill>
              </a:uFill>
              <a:latin typeface="Gill Sans MT"/>
            </a:endParaRPr>
          </a:p>
          <a:p>
            <a:pPr marL="228600" indent="-228240">
              <a:lnSpc>
                <a:spcPct val="120000"/>
              </a:lnSpc>
              <a:buClr>
                <a:srgbClr val="b71e42"/>
              </a:buClr>
              <a:buFont typeface="Arial"/>
              <a:buChar char="•"/>
            </a:pPr>
            <a:r>
              <a:rPr b="0" lang="en-US" sz="3200" spc="-1" strike="noStrike">
                <a:solidFill>
                  <a:srgbClr val="000000"/>
                </a:solidFill>
                <a:uFill>
                  <a:solidFill>
                    <a:srgbClr val="ffffff"/>
                  </a:solidFill>
                </a:uFill>
                <a:latin typeface="Gill Sans MT"/>
              </a:rPr>
              <a:t>VITIMIZAÇÃO TERCIÁRIA</a:t>
            </a:r>
            <a:endParaRPr b="0" lang="en-US" sz="2000" spc="-1" strike="noStrike">
              <a:solidFill>
                <a:srgbClr val="000000"/>
              </a:solidFill>
              <a:uFill>
                <a:solidFill>
                  <a:srgbClr val="ffffff"/>
                </a:solidFill>
              </a:uFill>
              <a:latin typeface="Gill Sans MT"/>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1443600" y="804600"/>
            <a:ext cx="6571080" cy="10490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VITIMIZAÇÃO PRIMÁRIA</a:t>
            </a:r>
            <a:endParaRPr b="0" lang="en-US" sz="1800" spc="-1" strike="noStrike">
              <a:solidFill>
                <a:srgbClr val="000000"/>
              </a:solidFill>
              <a:uFill>
                <a:solidFill>
                  <a:srgbClr val="ffffff"/>
                </a:solidFill>
              </a:uFill>
              <a:latin typeface="Gill Sans MT"/>
            </a:endParaRPr>
          </a:p>
        </p:txBody>
      </p:sp>
      <p:sp>
        <p:nvSpPr>
          <p:cNvPr id="145" name="TextShape 2"/>
          <p:cNvSpPr txBox="1"/>
          <p:nvPr/>
        </p:nvSpPr>
        <p:spPr>
          <a:xfrm>
            <a:off x="1443600" y="2015640"/>
            <a:ext cx="6571080" cy="3450240"/>
          </a:xfrm>
          <a:prstGeom prst="rect">
            <a:avLst/>
          </a:prstGeom>
          <a:noFill/>
          <a:ln>
            <a:noFill/>
          </a:ln>
        </p:spPr>
        <p:txBody>
          <a:bodyPr/>
          <a:p>
            <a:pPr marL="228600" indent="-228240">
              <a:lnSpc>
                <a:spcPct val="120000"/>
              </a:lnSpc>
              <a:buClr>
                <a:srgbClr val="b71e42"/>
              </a:buClr>
              <a:buFont typeface="Arial"/>
              <a:buChar char="•"/>
            </a:pPr>
            <a:r>
              <a:rPr b="0" lang="en-US" sz="4000" spc="-1" strike="noStrike">
                <a:solidFill>
                  <a:srgbClr val="000000"/>
                </a:solidFill>
                <a:uFill>
                  <a:solidFill>
                    <a:srgbClr val="ffffff"/>
                  </a:solidFill>
                </a:uFill>
                <a:latin typeface="Gill Sans MT"/>
              </a:rPr>
              <a:t>Ocorre no momento do crime. É o dano, o sofrimento, a dor causada pelo delito.</a:t>
            </a:r>
            <a:endParaRPr b="0" lang="en-US" sz="2000" spc="-1" strike="noStrike">
              <a:solidFill>
                <a:srgbClr val="000000"/>
              </a:solidFill>
              <a:uFill>
                <a:solidFill>
                  <a:srgbClr val="ffffff"/>
                </a:solidFill>
              </a:uFill>
              <a:latin typeface="Gill Sans MT"/>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TextShape 1"/>
          <p:cNvSpPr txBox="1"/>
          <p:nvPr/>
        </p:nvSpPr>
        <p:spPr>
          <a:xfrm>
            <a:off x="1443600" y="804600"/>
            <a:ext cx="6571080" cy="1049040"/>
          </a:xfrm>
          <a:prstGeom prst="rect">
            <a:avLst/>
          </a:prstGeom>
          <a:noFill/>
          <a:ln>
            <a:noFill/>
          </a:ln>
        </p:spPr>
        <p:txBody>
          <a:bodyPr/>
          <a:p>
            <a:pPr>
              <a:lnSpc>
                <a:spcPct val="90000"/>
              </a:lnSpc>
            </a:pPr>
            <a:r>
              <a:rPr b="0" lang="en-US" sz="3200" spc="-1" strike="noStrike" cap="all">
                <a:solidFill>
                  <a:srgbClr val="000000"/>
                </a:solidFill>
                <a:uFill>
                  <a:solidFill>
                    <a:srgbClr val="ffffff"/>
                  </a:solidFill>
                </a:uFill>
                <a:latin typeface="Gill Sans MT"/>
              </a:rPr>
              <a:t>Vitimização secundária</a:t>
            </a:r>
            <a:endParaRPr b="0" lang="en-US" sz="1800" spc="-1" strike="noStrike">
              <a:solidFill>
                <a:srgbClr val="000000"/>
              </a:solidFill>
              <a:uFill>
                <a:solidFill>
                  <a:srgbClr val="ffffff"/>
                </a:solidFill>
              </a:uFill>
              <a:latin typeface="Gill Sans MT"/>
            </a:endParaRPr>
          </a:p>
        </p:txBody>
      </p:sp>
      <p:sp>
        <p:nvSpPr>
          <p:cNvPr id="147" name="TextShape 2"/>
          <p:cNvSpPr txBox="1"/>
          <p:nvPr/>
        </p:nvSpPr>
        <p:spPr>
          <a:xfrm>
            <a:off x="1443600" y="2015640"/>
            <a:ext cx="6571080" cy="3450240"/>
          </a:xfrm>
          <a:prstGeom prst="rect">
            <a:avLst/>
          </a:prstGeom>
          <a:noFill/>
          <a:ln>
            <a:noFill/>
          </a:ln>
        </p:spPr>
        <p:txBody>
          <a:bodyPr/>
          <a:p>
            <a:pPr marL="228600" indent="-228240" algn="just">
              <a:lnSpc>
                <a:spcPct val="100000"/>
              </a:lnSpc>
              <a:buClr>
                <a:srgbClr val="b71e42"/>
              </a:buClr>
              <a:buFont typeface="Arial"/>
              <a:buChar char="•"/>
            </a:pPr>
            <a:r>
              <a:rPr b="0" lang="en-US" sz="3500" spc="-1" strike="noStrike">
                <a:solidFill>
                  <a:srgbClr val="000000"/>
                </a:solidFill>
                <a:uFill>
                  <a:solidFill>
                    <a:srgbClr val="ffffff"/>
                  </a:solidFill>
                </a:uFill>
                <a:latin typeface="Gill Sans MT"/>
              </a:rPr>
              <a:t>É o sofrimento causado à vítima pelas instâncias de controle formal (Polícia, Delegacia, Ministério Público, Poder Judiciário, etc)</a:t>
            </a:r>
            <a:endParaRPr b="0" lang="en-US" sz="2000" spc="-1" strike="noStrike">
              <a:solidFill>
                <a:srgbClr val="000000"/>
              </a:solidFill>
              <a:uFill>
                <a:solidFill>
                  <a:srgbClr val="ffffff"/>
                </a:solidFill>
              </a:uFill>
              <a:latin typeface="Gill Sans MT"/>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285840" y="285840"/>
            <a:ext cx="8648280" cy="5962320"/>
          </a:xfrm>
          <a:prstGeom prst="rect">
            <a:avLst/>
          </a:prstGeom>
          <a:noFill/>
          <a:ln>
            <a:noFill/>
          </a:ln>
        </p:spPr>
        <p:txBody>
          <a:bodyPr/>
          <a:p>
            <a:pPr marL="228600" indent="-228240" algn="just">
              <a:lnSpc>
                <a:spcPct val="100000"/>
              </a:lnSpc>
            </a:pPr>
            <a:r>
              <a:rPr b="0" lang="en-US" sz="3000" spc="-1" strike="noStrike">
                <a:solidFill>
                  <a:srgbClr val="000000"/>
                </a:solidFill>
                <a:uFill>
                  <a:solidFill>
                    <a:srgbClr val="ffffff"/>
                  </a:solidFill>
                </a:uFill>
                <a:latin typeface="Gill Sans MT"/>
              </a:rPr>
              <a:t>A Resolução 40/34 da ONU está dividida em  duas partes (</a:t>
            </a:r>
            <a:r>
              <a:rPr b="0" i="1" lang="en-US" sz="3000" spc="-1" strike="noStrike">
                <a:solidFill>
                  <a:srgbClr val="000000"/>
                </a:solidFill>
                <a:uFill>
                  <a:solidFill>
                    <a:srgbClr val="ffffff"/>
                  </a:solidFill>
                </a:uFill>
                <a:latin typeface="Gill Sans MT"/>
              </a:rPr>
              <a:t>vitimas de criminalidade</a:t>
            </a:r>
            <a:r>
              <a:rPr b="0" lang="en-US" sz="3000" spc="-1" strike="noStrike">
                <a:solidFill>
                  <a:srgbClr val="000000"/>
                </a:solidFill>
                <a:uFill>
                  <a:solidFill>
                    <a:srgbClr val="ffffff"/>
                  </a:solidFill>
                </a:uFill>
                <a:latin typeface="Gill Sans MT"/>
              </a:rPr>
              <a:t> e </a:t>
            </a:r>
            <a:r>
              <a:rPr b="0" i="1" lang="en-US" sz="3000" spc="-1" strike="noStrike">
                <a:solidFill>
                  <a:srgbClr val="000000"/>
                </a:solidFill>
                <a:uFill>
                  <a:solidFill>
                    <a:srgbClr val="ffffff"/>
                  </a:solidFill>
                </a:uFill>
                <a:latin typeface="Gill Sans MT"/>
              </a:rPr>
              <a:t>vítimas de abuso de poder</a:t>
            </a:r>
            <a:r>
              <a:rPr b="0" lang="en-US" sz="3000" spc="-1" strike="noStrike">
                <a:solidFill>
                  <a:srgbClr val="000000"/>
                </a:solidFill>
                <a:uFill>
                  <a:solidFill>
                    <a:srgbClr val="ffffff"/>
                  </a:solidFill>
                </a:uFill>
                <a:latin typeface="Gill Sans MT"/>
              </a:rPr>
              <a:t>), sendo que a primeira, subdividida em quatro:</a:t>
            </a:r>
            <a:endParaRPr b="0" lang="en-US" sz="2000" spc="-1" strike="noStrike">
              <a:solidFill>
                <a:srgbClr val="000000"/>
              </a:solidFill>
              <a:uFill>
                <a:solidFill>
                  <a:srgbClr val="ffffff"/>
                </a:solidFill>
              </a:uFill>
              <a:latin typeface="Gill Sans MT"/>
            </a:endParaRPr>
          </a:p>
          <a:p>
            <a:pPr marL="228600" indent="-228240" algn="just">
              <a:lnSpc>
                <a:spcPct val="100000"/>
              </a:lnSpc>
            </a:pPr>
            <a:endParaRPr b="0" lang="en-US" sz="2000" spc="-1" strike="noStrike">
              <a:solidFill>
                <a:srgbClr val="000000"/>
              </a:solidFill>
              <a:uFill>
                <a:solidFill>
                  <a:srgbClr val="ffffff"/>
                </a:solidFill>
              </a:uFill>
              <a:latin typeface="Gill Sans MT"/>
            </a:endParaRPr>
          </a:p>
          <a:p>
            <a:pPr marL="228600" indent="-228240" algn="just">
              <a:lnSpc>
                <a:spcPct val="100000"/>
              </a:lnSpc>
            </a:pPr>
            <a:r>
              <a:rPr b="1" lang="en-US" sz="3300" spc="-1" strike="noStrike">
                <a:solidFill>
                  <a:srgbClr val="000000"/>
                </a:solidFill>
                <a:uFill>
                  <a:solidFill>
                    <a:srgbClr val="ffffff"/>
                  </a:solidFill>
                </a:uFill>
                <a:latin typeface="Gill Sans MT"/>
              </a:rPr>
              <a:t>1-) acesso a justiça e tratamento justo</a:t>
            </a:r>
            <a:endParaRPr b="0" lang="en-US" sz="2000" spc="-1" strike="noStrike">
              <a:solidFill>
                <a:srgbClr val="000000"/>
              </a:solidFill>
              <a:uFill>
                <a:solidFill>
                  <a:srgbClr val="ffffff"/>
                </a:solidFill>
              </a:uFill>
              <a:latin typeface="Gill Sans MT"/>
            </a:endParaRPr>
          </a:p>
          <a:p>
            <a:pPr marL="228600" indent="-228240" algn="just">
              <a:lnSpc>
                <a:spcPct val="100000"/>
              </a:lnSpc>
            </a:pPr>
            <a:r>
              <a:rPr b="1" lang="en-US" sz="3300" spc="-1" strike="noStrike">
                <a:solidFill>
                  <a:srgbClr val="000000"/>
                </a:solidFill>
                <a:uFill>
                  <a:solidFill>
                    <a:srgbClr val="ffffff"/>
                  </a:solidFill>
                </a:uFill>
                <a:latin typeface="Gill Sans MT"/>
              </a:rPr>
              <a:t>2-) reparação  pelo autor do fato</a:t>
            </a:r>
            <a:endParaRPr b="0" lang="en-US" sz="2000" spc="-1" strike="noStrike">
              <a:solidFill>
                <a:srgbClr val="000000"/>
              </a:solidFill>
              <a:uFill>
                <a:solidFill>
                  <a:srgbClr val="ffffff"/>
                </a:solidFill>
              </a:uFill>
              <a:latin typeface="Gill Sans MT"/>
            </a:endParaRPr>
          </a:p>
          <a:p>
            <a:pPr marL="228600" indent="-228240" algn="just">
              <a:lnSpc>
                <a:spcPct val="100000"/>
              </a:lnSpc>
            </a:pPr>
            <a:r>
              <a:rPr b="1" lang="en-US" sz="3300" spc="-1" strike="noStrike">
                <a:solidFill>
                  <a:srgbClr val="000000"/>
                </a:solidFill>
                <a:uFill>
                  <a:solidFill>
                    <a:srgbClr val="ffffff"/>
                  </a:solidFill>
                </a:uFill>
                <a:latin typeface="Gill Sans MT"/>
              </a:rPr>
              <a:t>3-) indenização subsidiária pelo Estado</a:t>
            </a:r>
            <a:endParaRPr b="0" lang="en-US" sz="2000" spc="-1" strike="noStrike">
              <a:solidFill>
                <a:srgbClr val="000000"/>
              </a:solidFill>
              <a:uFill>
                <a:solidFill>
                  <a:srgbClr val="ffffff"/>
                </a:solidFill>
              </a:uFill>
              <a:latin typeface="Gill Sans MT"/>
            </a:endParaRPr>
          </a:p>
          <a:p>
            <a:pPr marL="228600" indent="-228240" algn="just">
              <a:lnSpc>
                <a:spcPct val="100000"/>
              </a:lnSpc>
            </a:pPr>
            <a:r>
              <a:rPr b="1" lang="en-US" sz="3300" spc="-1" strike="noStrike">
                <a:solidFill>
                  <a:srgbClr val="000000"/>
                </a:solidFill>
                <a:uFill>
                  <a:solidFill>
                    <a:srgbClr val="ffffff"/>
                  </a:solidFill>
                </a:uFill>
                <a:latin typeface="Gill Sans MT"/>
              </a:rPr>
              <a:t>4-) direitos de assistência </a:t>
            </a:r>
            <a:endParaRPr b="0" lang="en-US" sz="2000" spc="-1" strike="noStrike">
              <a:solidFill>
                <a:srgbClr val="000000"/>
              </a:solidFill>
              <a:uFill>
                <a:solidFill>
                  <a:srgbClr val="ffffff"/>
                </a:solidFill>
              </a:uFill>
              <a:latin typeface="Gill Sans MT"/>
            </a:endParaRPr>
          </a:p>
          <a:p>
            <a:pPr marL="228600" indent="-228240" algn="ctr">
              <a:lnSpc>
                <a:spcPct val="100000"/>
              </a:lnSpc>
            </a:pPr>
            <a:endParaRPr b="0" lang="en-US" sz="2000" spc="-1" strike="noStrike">
              <a:solidFill>
                <a:srgbClr val="000000"/>
              </a:solidFill>
              <a:uFill>
                <a:solidFill>
                  <a:srgbClr val="ffffff"/>
                </a:solidFill>
              </a:uFill>
              <a:latin typeface="Gill Sans MT"/>
            </a:endParaRPr>
          </a:p>
          <a:p>
            <a:pPr marL="228600" indent="-228240" algn="ctr">
              <a:lnSpc>
                <a:spcPct val="100000"/>
              </a:lnSpc>
            </a:pPr>
            <a:endParaRPr b="0" lang="en-US" sz="2000" spc="-1" strike="noStrike">
              <a:solidFill>
                <a:srgbClr val="000000"/>
              </a:solidFill>
              <a:uFill>
                <a:solidFill>
                  <a:srgbClr val="ffffff"/>
                </a:solidFill>
              </a:uFill>
              <a:latin typeface="Gill Sans MT"/>
            </a:endParaRPr>
          </a:p>
          <a:p>
            <a:pPr marL="228600" indent="-228240" algn="ctr">
              <a:lnSpc>
                <a:spcPct val="100000"/>
              </a:lnSpc>
            </a:pPr>
            <a:endParaRPr b="0" lang="en-US" sz="2000" spc="-1" strike="noStrike">
              <a:solidFill>
                <a:srgbClr val="000000"/>
              </a:solidFill>
              <a:uFill>
                <a:solidFill>
                  <a:srgbClr val="ffffff"/>
                </a:solidFill>
              </a:uFill>
              <a:latin typeface="Gill Sans MT"/>
            </a:endParaRPr>
          </a:p>
        </p:txBody>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TextShape 1"/>
          <p:cNvSpPr txBox="1"/>
          <p:nvPr/>
        </p:nvSpPr>
        <p:spPr>
          <a:xfrm>
            <a:off x="457200" y="404640"/>
            <a:ext cx="8229240" cy="952200"/>
          </a:xfrm>
          <a:prstGeom prst="rect">
            <a:avLst/>
          </a:prstGeom>
          <a:noFill/>
          <a:ln>
            <a:noFill/>
          </a:ln>
        </p:spPr>
        <p:txBody>
          <a:bodyPr/>
          <a:p>
            <a:pPr algn="ctr">
              <a:lnSpc>
                <a:spcPct val="100000"/>
              </a:lnSpc>
            </a:pPr>
            <a:r>
              <a:rPr b="0" lang="en-US" sz="3200" spc="-1" strike="noStrike" cap="all">
                <a:solidFill>
                  <a:srgbClr val="000000"/>
                </a:solidFill>
                <a:uFill>
                  <a:solidFill>
                    <a:srgbClr val="ffffff"/>
                  </a:solidFill>
                </a:uFill>
                <a:latin typeface="Gill Sans MT"/>
              </a:rPr>
              <a:t>1- Acesso e Tratamento Justo</a:t>
            </a:r>
            <a:endParaRPr b="0" lang="en-US" sz="1800" spc="-1" strike="noStrike">
              <a:solidFill>
                <a:srgbClr val="000000"/>
              </a:solidFill>
              <a:uFill>
                <a:solidFill>
                  <a:srgbClr val="ffffff"/>
                </a:solidFill>
              </a:uFill>
              <a:latin typeface="Gill Sans MT"/>
            </a:endParaRPr>
          </a:p>
        </p:txBody>
      </p:sp>
      <p:sp>
        <p:nvSpPr>
          <p:cNvPr id="150" name="TextShape 2"/>
          <p:cNvSpPr txBox="1"/>
          <p:nvPr/>
        </p:nvSpPr>
        <p:spPr>
          <a:xfrm>
            <a:off x="457200" y="1357200"/>
            <a:ext cx="8229240" cy="4928760"/>
          </a:xfrm>
          <a:prstGeom prst="rect">
            <a:avLst/>
          </a:prstGeom>
          <a:noFill/>
          <a:ln>
            <a:noFill/>
          </a:ln>
        </p:spPr>
        <p:txBody>
          <a:bodyPr/>
          <a:p>
            <a:pPr marL="228600" indent="-228240" algn="just">
              <a:lnSpc>
                <a:spcPct val="100000"/>
              </a:lnSpc>
              <a:buClr>
                <a:srgbClr val="b71e42"/>
              </a:buClr>
              <a:buFont typeface="Arial"/>
              <a:buChar char="•"/>
            </a:pPr>
            <a:r>
              <a:rPr b="0" lang="en-US" sz="3000" spc="-1" strike="noStrike">
                <a:solidFill>
                  <a:srgbClr val="000000"/>
                </a:solidFill>
                <a:uFill>
                  <a:solidFill>
                    <a:srgbClr val="ffffff"/>
                  </a:solidFill>
                </a:uFill>
                <a:latin typeface="Gill Sans MT"/>
              </a:rPr>
              <a:t>Art. 4 da Res. 40/34 da ONU</a:t>
            </a:r>
            <a:endParaRPr b="0" lang="en-US" sz="2000" spc="-1" strike="noStrike">
              <a:solidFill>
                <a:srgbClr val="000000"/>
              </a:solidFill>
              <a:uFill>
                <a:solidFill>
                  <a:srgbClr val="ffffff"/>
                </a:solidFill>
              </a:uFill>
              <a:latin typeface="Gill Sans MT"/>
            </a:endParaRPr>
          </a:p>
          <a:p>
            <a:pPr marL="228600" indent="-228240" algn="just">
              <a:lnSpc>
                <a:spcPct val="100000"/>
              </a:lnSpc>
            </a:pPr>
            <a:r>
              <a:rPr b="0" lang="en-US" sz="3200" spc="-1" strike="noStrike">
                <a:solidFill>
                  <a:srgbClr val="000000"/>
                </a:solidFill>
                <a:uFill>
                  <a:solidFill>
                    <a:srgbClr val="ffffff"/>
                  </a:solidFill>
                </a:uFill>
                <a:latin typeface="Gill Sans MT"/>
              </a:rPr>
              <a:t>  </a:t>
            </a:r>
            <a:r>
              <a:rPr b="0" lang="en-US" sz="3400" spc="-1" strike="noStrike">
                <a:solidFill>
                  <a:srgbClr val="000000"/>
                </a:solidFill>
                <a:uFill>
                  <a:solidFill>
                    <a:srgbClr val="ffffff"/>
                  </a:solidFill>
                </a:uFill>
                <a:latin typeface="Gill Sans MT"/>
              </a:rPr>
              <a:t>   </a:t>
            </a:r>
            <a:r>
              <a:rPr b="1" lang="en-US" sz="3500" spc="-1" strike="noStrike">
                <a:solidFill>
                  <a:srgbClr val="000000"/>
                </a:solidFill>
                <a:uFill>
                  <a:solidFill>
                    <a:srgbClr val="ffffff"/>
                  </a:solidFill>
                </a:uFill>
                <a:latin typeface="Gill Sans MT"/>
              </a:rPr>
              <a:t>As vitimas devem ser tratadas com compaixão e respeito pela sua dignidade, com acesso a Justiça e pronta reparação do dano sofrido.</a:t>
            </a:r>
            <a:endParaRPr b="0" lang="en-US" sz="2000" spc="-1" strike="noStrike">
              <a:solidFill>
                <a:srgbClr val="000000"/>
              </a:solidFill>
              <a:uFill>
                <a:solidFill>
                  <a:srgbClr val="ffffff"/>
                </a:solidFill>
              </a:uFill>
              <a:latin typeface="Gill Sans MT"/>
            </a:endParaRPr>
          </a:p>
          <a:p>
            <a:pPr marL="228600" indent="-228240" algn="just">
              <a:lnSpc>
                <a:spcPct val="100000"/>
              </a:lnSpc>
            </a:pPr>
            <a:r>
              <a:rPr b="0" lang="en-US" sz="3600" spc="-1" strike="noStrike">
                <a:solidFill>
                  <a:srgbClr val="000000"/>
                </a:solidFill>
                <a:uFill>
                  <a:solidFill>
                    <a:srgbClr val="ffffff"/>
                  </a:solidFill>
                </a:uFill>
                <a:latin typeface="Gill Sans MT"/>
              </a:rPr>
              <a:t>     </a:t>
            </a:r>
            <a:r>
              <a:rPr b="0" lang="en-US" sz="3600" spc="-1" strike="noStrike">
                <a:solidFill>
                  <a:srgbClr val="000000"/>
                </a:solidFill>
                <a:uFill>
                  <a:solidFill>
                    <a:srgbClr val="ffffff"/>
                  </a:solidFill>
                </a:uFill>
                <a:latin typeface="Gill Sans MT"/>
              </a:rPr>
              <a:t>Os </a:t>
            </a:r>
            <a:r>
              <a:rPr b="0" lang="en-US" sz="3100" spc="-1" strike="noStrike">
                <a:solidFill>
                  <a:srgbClr val="000000"/>
                </a:solidFill>
                <a:uFill>
                  <a:solidFill>
                    <a:srgbClr val="ffffff"/>
                  </a:solidFill>
                </a:uFill>
                <a:latin typeface="Gill Sans MT"/>
              </a:rPr>
              <a:t>profissionais dos serviços policiais, judiciais, médicos, sociais, e outros,  devem ser </a:t>
            </a:r>
            <a:r>
              <a:rPr b="1" lang="en-US" sz="3100" spc="-1" strike="noStrike">
                <a:solidFill>
                  <a:srgbClr val="000000"/>
                </a:solidFill>
                <a:uFill>
                  <a:solidFill>
                    <a:srgbClr val="ffffff"/>
                  </a:solidFill>
                </a:uFill>
                <a:latin typeface="Gill Sans MT"/>
              </a:rPr>
              <a:t>capacitados</a:t>
            </a:r>
            <a:r>
              <a:rPr b="0" lang="en-US" sz="3100" spc="-1" strike="noStrike">
                <a:solidFill>
                  <a:srgbClr val="000000"/>
                </a:solidFill>
                <a:uFill>
                  <a:solidFill>
                    <a:srgbClr val="ffffff"/>
                  </a:solidFill>
                </a:uFill>
                <a:latin typeface="Gill Sans MT"/>
              </a:rPr>
              <a:t> para as necessidades da vítima, garantindo auxílio rápido e adequado (art. 16).</a:t>
            </a:r>
            <a:endParaRPr b="0" lang="en-US" sz="2000" spc="-1" strike="noStrike">
              <a:solidFill>
                <a:srgbClr val="000000"/>
              </a:solidFill>
              <a:uFill>
                <a:solidFill>
                  <a:srgbClr val="ffffff"/>
                </a:solidFill>
              </a:uFill>
              <a:latin typeface="Gill Sans MT"/>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Gallery</Template>
  <TotalTime>2945</TotalTime>
  <Application>LibreOffice/5.1.6.2$Linux_X86_64 LibreOffice_project/10m0$Build-2</Application>
  <Words>1771</Words>
  <Paragraphs>101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2005-10-15T01:58:23Z</dcterms:created>
  <dc:creator>Guilherme</dc:creator>
  <dc:description/>
  <dc:language>pt-BR</dc:language>
  <cp:lastModifiedBy>Patrícia de Moura Poli</cp:lastModifiedBy>
  <dcterms:modified xsi:type="dcterms:W3CDTF">2018-10-24T13:02:07Z</dcterms:modified>
  <cp:revision>337</cp:revision>
  <dc:subject/>
  <dc:title>GUARDA COMPARTILHADA</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vt:i4>
  </property>
  <property fmtid="{D5CDD505-2E9C-101B-9397-08002B2CF9AE}" pid="8" name="PresentationFormat">
    <vt:lpwstr>Apresentação na tela (4:3)</vt:lpwstr>
  </property>
  <property fmtid="{D5CDD505-2E9C-101B-9397-08002B2CF9AE}" pid="9" name="ScaleCrop">
    <vt:bool>0</vt:bool>
  </property>
  <property fmtid="{D5CDD505-2E9C-101B-9397-08002B2CF9AE}" pid="10" name="ShareDoc">
    <vt:bool>0</vt:bool>
  </property>
  <property fmtid="{D5CDD505-2E9C-101B-9397-08002B2CF9AE}" pid="11" name="Slides">
    <vt:i4>36</vt:i4>
  </property>
</Properties>
</file>