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1072440" cy="5290560"/>
          </a:xfrm>
          <a:custGeom>
            <a:avLst/>
            <a:gdLst/>
            <a:ahLst/>
            <a:rect l="l" t="t" r="r" b="b"/>
            <a:pathLst>
              <a:path w="676" h="3333">
                <a:moveTo>
                  <a:pt x="0" y="3132"/>
                </a:moveTo>
                <a:lnTo>
                  <a:pt x="0" y="3312"/>
                </a:lnTo>
                <a:lnTo>
                  <a:pt x="126" y="3333"/>
                </a:lnTo>
                <a:lnTo>
                  <a:pt x="676" y="0"/>
                </a:lnTo>
                <a:lnTo>
                  <a:pt x="514" y="0"/>
                </a:lnTo>
                <a:lnTo>
                  <a:pt x="0" y="31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0" y="0"/>
            <a:ext cx="758160" cy="4623840"/>
          </a:xfrm>
          <a:custGeom>
            <a:avLst/>
            <a:gdLst/>
            <a:ahLst/>
            <a:rect l="l" t="t" r="r" b="b"/>
            <a:pathLst>
              <a:path w="478" h="2913">
                <a:moveTo>
                  <a:pt x="478" y="0"/>
                </a:moveTo>
                <a:lnTo>
                  <a:pt x="318" y="0"/>
                </a:lnTo>
                <a:lnTo>
                  <a:pt x="0" y="1938"/>
                </a:lnTo>
                <a:lnTo>
                  <a:pt x="0" y="2913"/>
                </a:lnTo>
                <a:lnTo>
                  <a:pt x="47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0" y="5662440"/>
            <a:ext cx="905760" cy="1194840"/>
          </a:xfrm>
          <a:custGeom>
            <a:avLst/>
            <a:gdLst/>
            <a:ahLst/>
            <a:rect l="l" t="t" r="r" b="b"/>
            <a:pathLst>
              <a:path w="571" h="753">
                <a:moveTo>
                  <a:pt x="0" y="0"/>
                </a:moveTo>
                <a:lnTo>
                  <a:pt x="0" y="12"/>
                </a:lnTo>
                <a:lnTo>
                  <a:pt x="538" y="753"/>
                </a:lnTo>
                <a:lnTo>
                  <a:pt x="571" y="75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0" y="5295960"/>
            <a:ext cx="1486800" cy="1561320"/>
          </a:xfrm>
          <a:custGeom>
            <a:avLst/>
            <a:gdLst/>
            <a:ahLst/>
            <a:rect l="l" t="t" r="r" b="b"/>
            <a:pathLst>
              <a:path w="937" h="984">
                <a:moveTo>
                  <a:pt x="0" y="0"/>
                </a:moveTo>
                <a:lnTo>
                  <a:pt x="0" y="3"/>
                </a:lnTo>
                <a:lnTo>
                  <a:pt x="901" y="984"/>
                </a:lnTo>
                <a:lnTo>
                  <a:pt x="937" y="9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0" y="5257800"/>
            <a:ext cx="2131200" cy="1599480"/>
          </a:xfrm>
          <a:custGeom>
            <a:avLst/>
            <a:gdLst/>
            <a:ahLst/>
            <a:rect l="l" t="t" r="r" b="b"/>
            <a:pathLst>
              <a:path w="1343" h="1008">
                <a:moveTo>
                  <a:pt x="0" y="24"/>
                </a:moveTo>
                <a:lnTo>
                  <a:pt x="937" y="1008"/>
                </a:lnTo>
                <a:lnTo>
                  <a:pt x="1343" y="1008"/>
                </a:lnTo>
                <a:lnTo>
                  <a:pt x="126" y="21"/>
                </a:lnTo>
                <a:lnTo>
                  <a:pt x="0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0" y="5357880"/>
            <a:ext cx="1377360" cy="1499400"/>
          </a:xfrm>
          <a:custGeom>
            <a:avLst/>
            <a:gdLst/>
            <a:ahLst/>
            <a:rect l="l" t="t" r="r" b="b"/>
            <a:pathLst>
              <a:path w="868" h="945">
                <a:moveTo>
                  <a:pt x="0" y="192"/>
                </a:moveTo>
                <a:lnTo>
                  <a:pt x="571" y="945"/>
                </a:lnTo>
                <a:lnTo>
                  <a:pt x="868" y="945"/>
                </a:lnTo>
                <a:lnTo>
                  <a:pt x="0" y="0"/>
                </a:lnTo>
                <a:lnTo>
                  <a:pt x="0" y="19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982080" y="457200"/>
            <a:ext cx="7704000" cy="1980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982080" y="2666880"/>
            <a:ext cx="7704000" cy="333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4" name="Picture 2" descr=""/>
          <p:cNvPicPr/>
          <p:nvPr/>
        </p:nvPicPr>
        <p:blipFill>
          <a:blip r:embed="rId1"/>
          <a:stretch/>
        </p:blipFill>
        <p:spPr>
          <a:xfrm>
            <a:off x="-63360" y="30240"/>
            <a:ext cx="10791000" cy="7457400"/>
          </a:xfrm>
          <a:prstGeom prst="rect">
            <a:avLst/>
          </a:prstGeom>
          <a:ln>
            <a:noFill/>
          </a:ln>
        </p:spPr>
      </p:pic>
      <p:sp>
        <p:nvSpPr>
          <p:cNvPr id="45" name="CustomShape 3"/>
          <p:cNvSpPr/>
          <p:nvPr/>
        </p:nvSpPr>
        <p:spPr>
          <a:xfrm>
            <a:off x="2068920" y="4077000"/>
            <a:ext cx="6408000" cy="31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1" lang="pt-BR" sz="2800" spc="145" strike="noStrike">
                <a:solidFill>
                  <a:srgbClr val="f8f8f8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AUDIÊNCIA PÚBLICA SOBRE O ENFRENTAMENTO DA VIOLÊNCIA SEXUAL CONTRA CRIANÇAS E ADOLESCENTES NO MUNICÍPIO DE XXXXXXXXXX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1" lang="pt-BR" sz="3200" spc="145" strike="noStrike">
                <a:solidFill>
                  <a:srgbClr val="f8f8f8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PROMOTOR DE JUSTIÇA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1373040" y="332640"/>
            <a:ext cx="6922440" cy="122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OBJETIVOS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851400" y="1676160"/>
            <a:ext cx="770400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285840" indent="-285120" algn="just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1. Objetivo Geral: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Conscientizar e fomentar o debate entre a sociedade local e so órgãos públicos, com vistas a criar estratégias para o enfrentamento da violência (abuso e exploração) sexual no Município de  XXX.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2. Objetivo Específico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: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2.1 – Expor nas ações desenvolvidas por diversos órgãos com atuação no município de xxxxxxxxxxxx me atenção ao problema.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2.3 – Conscientizar a população local acerca dos malefícios causados às crianças e adolescentes submetidos a essa forma de violência.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2.4 – Estimular as denúncias formais, para que o Ministério Público, Defensoria Pública, o Poder Judiciário e so demais atores da rede de atendimento à criança e ao adolescente possam adotar as medidas pertinentes, com vistas a erradicar a prática da violência sexual de crianças e adolescentes no município.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2.5 – Conhecer, através dos representantes de órgãos públicos locais, quais as políticas públicas que estão sendo utilizadas no município de xxxxxxxxxxxxxx.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982080" y="457200"/>
            <a:ext cx="7704000" cy="954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Formas de violência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982080" y="1412640"/>
            <a:ext cx="770400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285840" indent="-285120" algn="just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Há várias formas de violência sofridas pelas crianças e adolescentes: violência física (decorrentes de atos concretos, que deixam vestígios em regra), psicológica (que decorre de ofensas, discriminação, bullyng, xingamentos), sexual e negligência (omissão, quando se tem o dever de cuidado de proteção não é exercido).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É a violação dos direitos sexuais, no sentido de abusar ou explorar do corpo e da sexualidade de crianças e adolescentes. Tanto o estímulo da sexualidade da criança ou adolescente, como utilizá-la para obter estimulação sobre sua pessoa ou de outra pessoa, configuram-se como Violência Sexual.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Nem sempre vai existir o contato físico.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997920" y="116640"/>
            <a:ext cx="7461720" cy="100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DADOS COLETADOS REFERENTES A REGISTROS DE PROCESSOS DE CRIMES PRATICADOS CONTRA CRIANÇAS E ADOLESCENTES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997920" y="1196640"/>
            <a:ext cx="8037720" cy="498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285840" indent="-285120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INQUÉRITOS POLICIAIS INSTAURADOS NO ANO DE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DENÚNCIAS OFERECIDAS NO ANO DE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AÇÕES PENAIS EM TRÂMITE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RÉUS PRESOS PROVISÓRIOS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8d1515"/>
              </a:buClr>
              <a:buSzPct val="145000"/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rbel"/>
                <a:ea typeface="DejaVu Sans"/>
              </a:rPr>
              <a:t>RÉUS CONDENADOS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22</TotalTime>
  <Application>LibreOffice/5.1.6.2$Linux_X86_64 LibreOffice_project/10m0$Build-2</Application>
  <Words>338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2017-08-11T01:36:43Z</dcterms:created>
  <dc:creator/>
  <dc:description/>
  <dc:language>pt-BR</dc:language>
  <cp:lastModifiedBy>IRLAN MENEZES REIS</cp:lastModifiedBy>
  <dcterms:modified xsi:type="dcterms:W3CDTF">2021-05-03T20:12:25Z</dcterms:modified>
  <cp:revision>10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  <property fmtid="{D5CDD505-2E9C-101B-9397-08002B2CF9AE}" pid="12" name="_TemplateID">
    <vt:lpwstr>TC101671219990</vt:lpwstr>
  </property>
</Properties>
</file>