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charts/chart199.xml" ContentType="application/vnd.openxmlformats-officedocument.drawingml.chart+xml"/>
  <Override PartName="/ppt/charts/chart96.xml" ContentType="application/vnd.openxmlformats-officedocument.drawingml.chart+xml"/>
  <Override PartName="/ppt/charts/chart230.xml" ContentType="application/vnd.openxmlformats-officedocument.drawingml.chart+xml"/>
  <Override PartName="/ppt/charts/chart170.xml" ContentType="application/vnd.openxmlformats-officedocument.drawingml.chart+xml"/>
  <Override PartName="/ppt/charts/chart95.xml" ContentType="application/vnd.openxmlformats-officedocument.drawingml.chart+xml"/>
  <Override PartName="/ppt/charts/chart258.xml" ContentType="application/vnd.openxmlformats-officedocument.drawingml.chart+xml"/>
  <Override PartName="/ppt/charts/chart88.xml" ContentType="application/vnd.openxmlformats-officedocument.drawingml.chart+xml"/>
  <Override PartName="/ppt/charts/chart222.xml" ContentType="application/vnd.openxmlformats-officedocument.drawingml.chart+xml"/>
  <Override PartName="/ppt/charts/chart162.xml" ContentType="application/vnd.openxmlformats-officedocument.drawingml.chart+xml"/>
  <Override PartName="/ppt/charts/chart257.xml" ContentType="application/vnd.openxmlformats-officedocument.drawingml.chart+xml"/>
  <Override PartName="/ppt/charts/chart87.xml" ContentType="application/vnd.openxmlformats-officedocument.drawingml.chart+xml"/>
  <Override PartName="/ppt/charts/chart221.xml" ContentType="application/vnd.openxmlformats-officedocument.drawingml.chart+xml"/>
  <Override PartName="/ppt/charts/chart161.xml" ContentType="application/vnd.openxmlformats-officedocument.drawingml.chart+xml"/>
  <Override PartName="/ppt/charts/chart86.xml" ContentType="application/vnd.openxmlformats-officedocument.drawingml.chart+xml"/>
  <Override PartName="/ppt/charts/chart220.xml" ContentType="application/vnd.openxmlformats-officedocument.drawingml.chart+xml"/>
  <Override PartName="/ppt/charts/chart160.xml" ContentType="application/vnd.openxmlformats-officedocument.drawingml.chart+xml"/>
  <Override PartName="/ppt/charts/chart85.xml" ContentType="application/vnd.openxmlformats-officedocument.drawingml.chart+xml"/>
  <Override PartName="/ppt/charts/chart84.xml" ContentType="application/vnd.openxmlformats-officedocument.drawingml.chart+xml"/>
  <Override PartName="/ppt/charts/chart83.xml" ContentType="application/vnd.openxmlformats-officedocument.drawingml.chart+xml"/>
  <Override PartName="/ppt/charts/chart82.xml" ContentType="application/vnd.openxmlformats-officedocument.drawingml.chart+xml"/>
  <Override PartName="/ppt/charts/chart81.xml" ContentType="application/vnd.openxmlformats-officedocument.drawingml.chart+xml"/>
  <Override PartName="/ppt/charts/chart80.xml" ContentType="application/vnd.openxmlformats-officedocument.drawingml.chart+xml"/>
  <Override PartName="/ppt/charts/chart78.xml" ContentType="application/vnd.openxmlformats-officedocument.drawingml.chart+xml"/>
  <Override PartName="/ppt/charts/chart212.xml" ContentType="application/vnd.openxmlformats-officedocument.drawingml.chart+xml"/>
  <Override PartName="/ppt/charts/chart152.xml" ContentType="application/vnd.openxmlformats-officedocument.drawingml.chart+xml"/>
  <Override PartName="/ppt/charts/chart77.xml" ContentType="application/vnd.openxmlformats-officedocument.drawingml.chart+xml"/>
  <Override PartName="/ppt/charts/chart211.xml" ContentType="application/vnd.openxmlformats-officedocument.drawingml.chart+xml"/>
  <Override PartName="/ppt/charts/chart151.xml" ContentType="application/vnd.openxmlformats-officedocument.drawingml.chart+xml"/>
  <Override PartName="/ppt/charts/chart76.xml" ContentType="application/vnd.openxmlformats-officedocument.drawingml.chart+xml"/>
  <Override PartName="/ppt/charts/chart210.xml" ContentType="application/vnd.openxmlformats-officedocument.drawingml.chart+xml"/>
  <Override PartName="/ppt/charts/chart150.xml" ContentType="application/vnd.openxmlformats-officedocument.drawingml.chart+xml"/>
  <Override PartName="/ppt/charts/chart75.xml" ContentType="application/vnd.openxmlformats-officedocument.drawingml.chart+xml"/>
  <Override PartName="/ppt/charts/chart74.xml" ContentType="application/vnd.openxmlformats-officedocument.drawingml.chart+xml"/>
  <Override PartName="/ppt/charts/chart73.xml" ContentType="application/vnd.openxmlformats-officedocument.drawingml.chart+xml"/>
  <Override PartName="/ppt/charts/chart72.xml" ContentType="application/vnd.openxmlformats-officedocument.drawingml.chart+xml"/>
  <Override PartName="/ppt/charts/chart71.xml" ContentType="application/vnd.openxmlformats-officedocument.drawingml.chart+xml"/>
  <Override PartName="/ppt/charts/chart70.xml" ContentType="application/vnd.openxmlformats-officedocument.drawingml.chart+xml"/>
  <Override PartName="/ppt/charts/chart68.xml" ContentType="application/vnd.openxmlformats-officedocument.drawingml.chart+xml"/>
  <Override PartName="/ppt/charts/chart202.xml" ContentType="application/vnd.openxmlformats-officedocument.drawingml.chart+xml"/>
  <Override PartName="/ppt/charts/chart142.xml" ContentType="application/vnd.openxmlformats-officedocument.drawingml.chart+xml"/>
  <Override PartName="/ppt/charts/chart67.xml" ContentType="application/vnd.openxmlformats-officedocument.drawingml.chart+xml"/>
  <Override PartName="/ppt/charts/chart201.xml" ContentType="application/vnd.openxmlformats-officedocument.drawingml.chart+xml"/>
  <Override PartName="/ppt/charts/chart141.xml" ContentType="application/vnd.openxmlformats-officedocument.drawingml.chart+xml"/>
  <Override PartName="/ppt/charts/chart66.xml" ContentType="application/vnd.openxmlformats-officedocument.drawingml.chart+xml"/>
  <Override PartName="/ppt/charts/chart200.xml" ContentType="application/vnd.openxmlformats-officedocument.drawingml.chart+xml"/>
  <Override PartName="/ppt/charts/chart140.xml" ContentType="application/vnd.openxmlformats-officedocument.drawingml.chart+xml"/>
  <Override PartName="/ppt/charts/chart65.xml" ContentType="application/vnd.openxmlformats-officedocument.drawingml.chart+xml"/>
  <Override PartName="/ppt/charts/chart64.xml" ContentType="application/vnd.openxmlformats-officedocument.drawingml.chart+xml"/>
  <Override PartName="/ppt/charts/chart63.xml" ContentType="application/vnd.openxmlformats-officedocument.drawingml.chart+xml"/>
  <Override PartName="/ppt/charts/chart62.xml" ContentType="application/vnd.openxmlformats-officedocument.drawingml.chart+xml"/>
  <Override PartName="/ppt/charts/chart61.xml" ContentType="application/vnd.openxmlformats-officedocument.drawingml.chart+xml"/>
  <Override PartName="/ppt/charts/chart60.xml" ContentType="application/vnd.openxmlformats-officedocument.drawingml.chart+xml"/>
  <Override PartName="/ppt/charts/chart198.xml" ContentType="application/vnd.openxmlformats-officedocument.drawingml.chart+xml"/>
  <Override PartName="/ppt/charts/chart54.xml" ContentType="application/vnd.openxmlformats-officedocument.drawingml.chart+xml"/>
  <Override PartName="/ppt/charts/chart53.xml" ContentType="application/vnd.openxmlformats-officedocument.drawingml.chart+xml"/>
  <Override PartName="/ppt/charts/chart52.xml" ContentType="application/vnd.openxmlformats-officedocument.drawingml.chart+xml"/>
  <Override PartName="/ppt/charts/chart51.xml" ContentType="application/vnd.openxmlformats-officedocument.drawingml.chart+xml"/>
  <Override PartName="/ppt/charts/chart249.xml" ContentType="application/vnd.openxmlformats-officedocument.drawingml.chart+xml"/>
  <Override PartName="/ppt/charts/chart189.xml" ContentType="application/vnd.openxmlformats-officedocument.drawingml.chart+xml"/>
  <Override PartName="/ppt/charts/chart50.xml" ContentType="application/vnd.openxmlformats-officedocument.drawingml.chart+xml"/>
  <Override PartName="/ppt/charts/chart248.xml" ContentType="application/vnd.openxmlformats-officedocument.drawingml.chart+xml"/>
  <Override PartName="/ppt/charts/chart188.xml" ContentType="application/vnd.openxmlformats-officedocument.drawingml.chart+xml"/>
  <Override PartName="/ppt/charts/chart49.xml" ContentType="application/vnd.openxmlformats-officedocument.drawingml.chart+xml"/>
  <Override PartName="/ppt/charts/chart123.xml" ContentType="application/vnd.openxmlformats-officedocument.drawingml.chart+xml"/>
  <Override PartName="/ppt/charts/chart48.xml" ContentType="application/vnd.openxmlformats-officedocument.drawingml.chart+xml"/>
  <Override PartName="/ppt/charts/chart122.xml" ContentType="application/vnd.openxmlformats-officedocument.drawingml.chart+xml"/>
  <Override PartName="/ppt/charts/chart47.xml" ContentType="application/vnd.openxmlformats-officedocument.drawingml.chart+xml"/>
  <Override PartName="/ppt/charts/chart121.xml" ContentType="application/vnd.openxmlformats-officedocument.drawingml.chart+xml"/>
  <Override PartName="/ppt/charts/chart264.xml" ContentType="application/vnd.openxmlformats-officedocument.drawingml.chart+xml"/>
  <Override PartName="/ppt/charts/chart94.xml" ContentType="application/vnd.openxmlformats-officedocument.drawingml.chart+xml"/>
  <Override PartName="/ppt/charts/chart19.xml" ContentType="application/vnd.openxmlformats-officedocument.drawingml.chart+xml"/>
  <Override PartName="/ppt/charts/chart56.xml" ContentType="application/vnd.openxmlformats-officedocument.drawingml.chart+xml"/>
  <Override PartName="/ppt/charts/chart130.xml" ContentType="application/vnd.openxmlformats-officedocument.drawingml.chart+xml"/>
  <Override PartName="/ppt/charts/chart2.xml" ContentType="application/vnd.openxmlformats-officedocument.drawingml.chart+xml"/>
  <Override PartName="/ppt/charts/chart263.xml" ContentType="application/vnd.openxmlformats-officedocument.drawingml.chart+xml"/>
  <Override PartName="/ppt/charts/chart93.xml" ContentType="application/vnd.openxmlformats-officedocument.drawingml.chart+xml"/>
  <Override PartName="/ppt/charts/chart18.xml" ContentType="application/vnd.openxmlformats-officedocument.drawingml.chart+xml"/>
  <Override PartName="/ppt/charts/chart55.xml" ContentType="application/vnd.openxmlformats-officedocument.drawingml.chart+xml"/>
  <Override PartName="/ppt/charts/chart1.xml" ContentType="application/vnd.openxmlformats-officedocument.drawingml.chart+xml"/>
  <Override PartName="/ppt/charts/chart262.xml" ContentType="application/vnd.openxmlformats-officedocument.drawingml.chart+xml"/>
  <Override PartName="/ppt/charts/chart92.xml" ContentType="application/vnd.openxmlformats-officedocument.drawingml.chart+xml"/>
  <Override PartName="/ppt/charts/chart17.xml" ContentType="application/vnd.openxmlformats-officedocument.drawingml.chart+xml"/>
  <Override PartName="/ppt/charts/chart261.xml" ContentType="application/vnd.openxmlformats-officedocument.drawingml.chart+xml"/>
  <Override PartName="/ppt/charts/chart91.xml" ContentType="application/vnd.openxmlformats-officedocument.drawingml.chart+xml"/>
  <Override PartName="/ppt/charts/chart16.xml" ContentType="application/vnd.openxmlformats-officedocument.drawingml.chart+xml"/>
  <Override PartName="/ppt/charts/chart260.xml" ContentType="application/vnd.openxmlformats-officedocument.drawingml.chart+xml"/>
  <Override PartName="/ppt/charts/chart90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209.xml" ContentType="application/vnd.openxmlformats-officedocument.drawingml.chart+xml"/>
  <Override PartName="/ppt/charts/chart149.xml" ContentType="application/vnd.openxmlformats-officedocument.drawingml.chart+xml"/>
  <Override PartName="/ppt/charts/chart58.xml" ContentType="application/vnd.openxmlformats-officedocument.drawingml.chart+xml"/>
  <Override PartName="/ppt/charts/chart132.xml" ContentType="application/vnd.openxmlformats-officedocument.drawingml.chart+xml"/>
  <Override PartName="/ppt/charts/chart4.xml" ContentType="application/vnd.openxmlformats-officedocument.drawingml.chart+xml"/>
  <Override PartName="/ppt/charts/chart22.xml" ContentType="application/vnd.openxmlformats-officedocument.drawingml.chart+xml"/>
  <Override PartName="/ppt/charts/chart57.xml" ContentType="application/vnd.openxmlformats-officedocument.drawingml.chart+xml"/>
  <Override PartName="/ppt/charts/chart131.xml" ContentType="application/vnd.openxmlformats-officedocument.drawingml.chart+xml"/>
  <Override PartName="/ppt/charts/chart3.xml" ContentType="application/vnd.openxmlformats-officedocument.drawingml.chart+xml"/>
  <Override PartName="/ppt/charts/chart21.xml" ContentType="application/vnd.openxmlformats-officedocument.drawingml.chart+xml"/>
  <Override PartName="/ppt/charts/chart219.xml" ContentType="application/vnd.openxmlformats-officedocument.drawingml.chart+xml"/>
  <Override PartName="/ppt/charts/chart159.xml" ContentType="application/vnd.openxmlformats-officedocument.drawingml.chart+xml"/>
  <Override PartName="/ppt/charts/chart79.xml" ContentType="application/vnd.openxmlformats-officedocument.drawingml.chart+xml"/>
  <Override PartName="/ppt/charts/chart213.xml" ContentType="application/vnd.openxmlformats-officedocument.drawingml.chart+xml"/>
  <Override PartName="/ppt/charts/chart153.xml" ContentType="application/vnd.openxmlformats-officedocument.drawingml.chart+xml"/>
  <Override PartName="/ppt/charts/chart20.xml" ContentType="application/vnd.openxmlformats-officedocument.drawingml.chart+xml"/>
  <Override PartName="/ppt/charts/chart218.xml" ContentType="application/vnd.openxmlformats-officedocument.drawingml.chart+xml"/>
  <Override PartName="/ppt/charts/chart158.xml" ContentType="application/vnd.openxmlformats-officedocument.drawingml.chart+xml"/>
  <Override PartName="/ppt/charts/chart59.xml" ContentType="application/vnd.openxmlformats-officedocument.drawingml.chart+xml"/>
  <Override PartName="/ppt/charts/chart133.xml" ContentType="application/vnd.openxmlformats-officedocument.drawingml.chart+xml"/>
  <Override PartName="/ppt/charts/chart5.xml" ContentType="application/vnd.openxmlformats-officedocument.drawingml.chart+xml"/>
  <Override PartName="/ppt/charts/chart69.xml" ContentType="application/vnd.openxmlformats-officedocument.drawingml.chart+xml"/>
  <Override PartName="/ppt/charts/chart203.xml" ContentType="application/vnd.openxmlformats-officedocument.drawingml.chart+xml"/>
  <Override PartName="/ppt/charts/chart143.xml" ContentType="application/vnd.openxmlformats-officedocument.drawingml.chart+xml"/>
  <Override PartName="/ppt/charts/chart10.xml" ContentType="application/vnd.openxmlformats-officedocument.drawingml.chart+xml"/>
  <Override PartName="/ppt/charts/chart208.xml" ContentType="application/vnd.openxmlformats-officedocument.drawingml.chart+xml"/>
  <Override PartName="/ppt/charts/chart148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100.xml" ContentType="application/vnd.openxmlformats-officedocument.drawingml.chart+xml"/>
  <Override PartName="/ppt/charts/chart27.xml" ContentType="application/vnd.openxmlformats-officedocument.drawingml.chart+xml"/>
  <Override PartName="/ppt/charts/chart101.xml" ContentType="application/vnd.openxmlformats-officedocument.drawingml.chart+xml"/>
  <Override PartName="/ppt/charts/chart28.xml" ContentType="application/vnd.openxmlformats-officedocument.drawingml.chart+xml"/>
  <Override PartName="/ppt/charts/chart102.xml" ContentType="application/vnd.openxmlformats-officedocument.drawingml.chart+xml"/>
  <Override PartName="/ppt/charts/chart29.xml" ContentType="application/vnd.openxmlformats-officedocument.drawingml.chart+xml"/>
  <Override PartName="/ppt/charts/chart103.xml" ContentType="application/vnd.openxmlformats-officedocument.drawingml.chart+xml"/>
  <Override PartName="/ppt/charts/chart259.xml" ContentType="application/vnd.openxmlformats-officedocument.drawingml.chart+xml"/>
  <Override PartName="/ppt/charts/chart89.xml" ContentType="application/vnd.openxmlformats-officedocument.drawingml.chart+xml"/>
  <Override PartName="/ppt/charts/chart223.xml" ContentType="application/vnd.openxmlformats-officedocument.drawingml.chart+xml"/>
  <Override PartName="/ppt/charts/chart163.xml" ContentType="application/vnd.openxmlformats-officedocument.drawingml.chart+xml"/>
  <Override PartName="/ppt/charts/chart30.xml" ContentType="application/vnd.openxmlformats-officedocument.drawingml.chart+xml"/>
  <Override PartName="/ppt/charts/chart228.xml" ContentType="application/vnd.openxmlformats-officedocument.drawingml.chart+xml"/>
  <Override PartName="/ppt/charts/chart168.xml" ContentType="application/vnd.openxmlformats-officedocument.drawingml.chart+xml"/>
  <Override PartName="/ppt/charts/chart31.xml" ContentType="application/vnd.openxmlformats-officedocument.drawingml.chart+xml"/>
  <Override PartName="/ppt/charts/chart229.xml" ContentType="application/vnd.openxmlformats-officedocument.drawingml.chart+xml"/>
  <Override PartName="/ppt/charts/chart169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110.xml" ContentType="application/vnd.openxmlformats-officedocument.drawingml.chart+xml"/>
  <Override PartName="/ppt/charts/chart37.xml" ContentType="application/vnd.openxmlformats-officedocument.drawingml.chart+xml"/>
  <Override PartName="/ppt/charts/chart111.xml" ContentType="application/vnd.openxmlformats-officedocument.drawingml.chart+xml"/>
  <Override PartName="/ppt/charts/chart38.xml" ContentType="application/vnd.openxmlformats-officedocument.drawingml.chart+xml"/>
  <Override PartName="/ppt/charts/chart112.xml" ContentType="application/vnd.openxmlformats-officedocument.drawingml.chart+xml"/>
  <Override PartName="/ppt/charts/chart39.xml" ContentType="application/vnd.openxmlformats-officedocument.drawingml.chart+xml"/>
  <Override PartName="/ppt/charts/chart113.xml" ContentType="application/vnd.openxmlformats-officedocument.drawingml.chart+xml"/>
  <Override PartName="/ppt/charts/chart40.xml" ContentType="application/vnd.openxmlformats-officedocument.drawingml.chart+xml"/>
  <Override PartName="/ppt/charts/chart238.xml" ContentType="application/vnd.openxmlformats-officedocument.drawingml.chart+xml"/>
  <Override PartName="/ppt/charts/chart178.xml" ContentType="application/vnd.openxmlformats-officedocument.drawingml.chart+xml"/>
  <Override PartName="/ppt/charts/chart41.xml" ContentType="application/vnd.openxmlformats-officedocument.drawingml.chart+xml"/>
  <Override PartName="/ppt/charts/chart239.xml" ContentType="application/vnd.openxmlformats-officedocument.drawingml.chart+xml"/>
  <Override PartName="/ppt/charts/chart179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120.xml" ContentType="application/vnd.openxmlformats-officedocument.drawingml.chart+xml"/>
  <Override PartName="/ppt/charts/chart97.xml" ContentType="application/vnd.openxmlformats-officedocument.drawingml.chart+xml"/>
  <Override PartName="/ppt/charts/chart231.xml" ContentType="application/vnd.openxmlformats-officedocument.drawingml.chart+xml"/>
  <Override PartName="/ppt/charts/chart171.xml" ContentType="application/vnd.openxmlformats-officedocument.drawingml.chart+xml"/>
  <Override PartName="/ppt/charts/chart98.xml" ContentType="application/vnd.openxmlformats-officedocument.drawingml.chart+xml"/>
  <Override PartName="/ppt/charts/chart232.xml" ContentType="application/vnd.openxmlformats-officedocument.drawingml.chart+xml"/>
  <Override PartName="/ppt/charts/chart172.xml" ContentType="application/vnd.openxmlformats-officedocument.drawingml.chart+xml"/>
  <Override PartName="/ppt/charts/chart99.xml" ContentType="application/vnd.openxmlformats-officedocument.drawingml.chart+xml"/>
  <Override PartName="/ppt/charts/chart233.xml" ContentType="application/vnd.openxmlformats-officedocument.drawingml.chart+xml"/>
  <Override PartName="/ppt/charts/chart17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204.xml" ContentType="application/vnd.openxmlformats-officedocument.drawingml.chart+xml"/>
  <Override PartName="/ppt/charts/chart144.xml" ContentType="application/vnd.openxmlformats-officedocument.drawingml.chart+xml"/>
  <Override PartName="/ppt/charts/chart205.xml" ContentType="application/vnd.openxmlformats-officedocument.drawingml.chart+xml"/>
  <Override PartName="/ppt/charts/chart145.xml" ContentType="application/vnd.openxmlformats-officedocument.drawingml.chart+xml"/>
  <Override PartName="/ppt/charts/chart206.xml" ContentType="application/vnd.openxmlformats-officedocument.drawingml.chart+xml"/>
  <Override PartName="/ppt/charts/chart146.xml" ContentType="application/vnd.openxmlformats-officedocument.drawingml.chart+xml"/>
  <Override PartName="/ppt/charts/chart207.xml" ContentType="application/vnd.openxmlformats-officedocument.drawingml.chart+xml"/>
  <Override PartName="/ppt/charts/chart147.xml" ContentType="application/vnd.openxmlformats-officedocument.drawingml.chart+xml"/>
  <Override PartName="/ppt/charts/chart214.xml" ContentType="application/vnd.openxmlformats-officedocument.drawingml.chart+xml"/>
  <Override PartName="/ppt/charts/chart154.xml" ContentType="application/vnd.openxmlformats-officedocument.drawingml.chart+xml"/>
  <Override PartName="/ppt/charts/chart215.xml" ContentType="application/vnd.openxmlformats-officedocument.drawingml.chart+xml"/>
  <Override PartName="/ppt/charts/chart155.xml" ContentType="application/vnd.openxmlformats-officedocument.drawingml.chart+xml"/>
  <Override PartName="/ppt/charts/chart216.xml" ContentType="application/vnd.openxmlformats-officedocument.drawingml.chart+xml"/>
  <Override PartName="/ppt/charts/chart156.xml" ContentType="application/vnd.openxmlformats-officedocument.drawingml.chart+xml"/>
  <Override PartName="/ppt/charts/chart217.xml" ContentType="application/vnd.openxmlformats-officedocument.drawingml.chart+xml"/>
  <Override PartName="/ppt/charts/chart157.xml" ContentType="application/vnd.openxmlformats-officedocument.drawingml.chart+xml"/>
  <Override PartName="/ppt/charts/chart224.xml" ContentType="application/vnd.openxmlformats-officedocument.drawingml.chart+xml"/>
  <Override PartName="/ppt/charts/chart164.xml" ContentType="application/vnd.openxmlformats-officedocument.drawingml.chart+xml"/>
  <Override PartName="/ppt/charts/chart225.xml" ContentType="application/vnd.openxmlformats-officedocument.drawingml.chart+xml"/>
  <Override PartName="/ppt/charts/chart165.xml" ContentType="application/vnd.openxmlformats-officedocument.drawingml.chart+xml"/>
  <Override PartName="/ppt/charts/chart226.xml" ContentType="application/vnd.openxmlformats-officedocument.drawingml.chart+xml"/>
  <Override PartName="/ppt/charts/chart166.xml" ContentType="application/vnd.openxmlformats-officedocument.drawingml.chart+xml"/>
  <Override PartName="/ppt/charts/chart227.xml" ContentType="application/vnd.openxmlformats-officedocument.drawingml.chart+xml"/>
  <Override PartName="/ppt/charts/chart167.xml" ContentType="application/vnd.openxmlformats-officedocument.drawingml.chart+xml"/>
  <Override PartName="/ppt/charts/chart234.xml" ContentType="application/vnd.openxmlformats-officedocument.drawingml.chart+xml"/>
  <Override PartName="/ppt/charts/chart174.xml" ContentType="application/vnd.openxmlformats-officedocument.drawingml.chart+xml"/>
  <Override PartName="/ppt/charts/chart235.xml" ContentType="application/vnd.openxmlformats-officedocument.drawingml.chart+xml"/>
  <Override PartName="/ppt/charts/chart175.xml" ContentType="application/vnd.openxmlformats-officedocument.drawingml.chart+xml"/>
  <Override PartName="/ppt/charts/chart236.xml" ContentType="application/vnd.openxmlformats-officedocument.drawingml.chart+xml"/>
  <Override PartName="/ppt/charts/chart176.xml" ContentType="application/vnd.openxmlformats-officedocument.drawingml.chart+xml"/>
  <Override PartName="/ppt/charts/chart237.xml" ContentType="application/vnd.openxmlformats-officedocument.drawingml.chart+xml"/>
  <Override PartName="/ppt/charts/chart177.xml" ContentType="application/vnd.openxmlformats-officedocument.drawingml.chart+xml"/>
  <Override PartName="/ppt/charts/chart240.xml" ContentType="application/vnd.openxmlformats-officedocument.drawingml.chart+xml"/>
  <Override PartName="/ppt/charts/chart180.xml" ContentType="application/vnd.openxmlformats-officedocument.drawingml.chart+xml"/>
  <Override PartName="/ppt/charts/chart241.xml" ContentType="application/vnd.openxmlformats-officedocument.drawingml.chart+xml"/>
  <Override PartName="/ppt/charts/chart181.xml" ContentType="application/vnd.openxmlformats-officedocument.drawingml.chart+xml"/>
  <Override PartName="/ppt/charts/chart242.xml" ContentType="application/vnd.openxmlformats-officedocument.drawingml.chart+xml"/>
  <Override PartName="/ppt/charts/chart182.xml" ContentType="application/vnd.openxmlformats-officedocument.drawingml.chart+xml"/>
  <Override PartName="/ppt/charts/chart243.xml" ContentType="application/vnd.openxmlformats-officedocument.drawingml.chart+xml"/>
  <Override PartName="/ppt/charts/chart183.xml" ContentType="application/vnd.openxmlformats-officedocument.drawingml.chart+xml"/>
  <Override PartName="/ppt/charts/chart244.xml" ContentType="application/vnd.openxmlformats-officedocument.drawingml.chart+xml"/>
  <Override PartName="/ppt/charts/chart184.xml" ContentType="application/vnd.openxmlformats-officedocument.drawingml.chart+xml"/>
  <Override PartName="/ppt/charts/chart245.xml" ContentType="application/vnd.openxmlformats-officedocument.drawingml.chart+xml"/>
  <Override PartName="/ppt/charts/chart185.xml" ContentType="application/vnd.openxmlformats-officedocument.drawingml.chart+xml"/>
  <Override PartName="/ppt/charts/chart246.xml" ContentType="application/vnd.openxmlformats-officedocument.drawingml.chart+xml"/>
  <Override PartName="/ppt/charts/chart186.xml" ContentType="application/vnd.openxmlformats-officedocument.drawingml.chart+xml"/>
  <Override PartName="/ppt/charts/chart247.xml" ContentType="application/vnd.openxmlformats-officedocument.drawingml.chart+xml"/>
  <Override PartName="/ppt/charts/chart187.xml" ContentType="application/vnd.openxmlformats-officedocument.drawingml.chart+xml"/>
  <Override PartName="/ppt/charts/chart250.xml" ContentType="application/vnd.openxmlformats-officedocument.drawingml.chart+xml"/>
  <Override PartName="/ppt/charts/chart190.xml" ContentType="application/vnd.openxmlformats-officedocument.drawingml.chart+xml"/>
  <Override PartName="/ppt/charts/chart251.xml" ContentType="application/vnd.openxmlformats-officedocument.drawingml.chart+xml"/>
  <Override PartName="/ppt/charts/chart191.xml" ContentType="application/vnd.openxmlformats-officedocument.drawingml.chart+xml"/>
  <Override PartName="/ppt/charts/chart252.xml" ContentType="application/vnd.openxmlformats-officedocument.drawingml.chart+xml"/>
  <Override PartName="/ppt/charts/chart192.xml" ContentType="application/vnd.openxmlformats-officedocument.drawingml.chart+xml"/>
  <Override PartName="/ppt/charts/chart253.xml" ContentType="application/vnd.openxmlformats-officedocument.drawingml.chart+xml"/>
  <Override PartName="/ppt/charts/chart193.xml" ContentType="application/vnd.openxmlformats-officedocument.drawingml.chart+xml"/>
  <Override PartName="/ppt/charts/chart254.xml" ContentType="application/vnd.openxmlformats-officedocument.drawingml.chart+xml"/>
  <Override PartName="/ppt/charts/chart194.xml" ContentType="application/vnd.openxmlformats-officedocument.drawingml.chart+xml"/>
  <Override PartName="/ppt/charts/chart255.xml" ContentType="application/vnd.openxmlformats-officedocument.drawingml.chart+xml"/>
  <Override PartName="/ppt/charts/chart195.xml" ContentType="application/vnd.openxmlformats-officedocument.drawingml.chart+xml"/>
  <Override PartName="/ppt/charts/chart256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281.png" ContentType="image/png"/>
  <Override PartName="/ppt/media/image280.png" ContentType="image/png"/>
  <Override PartName="/ppt/media/image271.png" ContentType="image/png"/>
  <Override PartName="/ppt/media/image270.png" ContentType="image/png"/>
  <Override PartName="/ppt/media/image268.png" ContentType="image/png"/>
  <Override PartName="/ppt/media/image267.png" ContentType="image/png"/>
  <Override PartName="/ppt/media/image266.png" ContentType="image/png"/>
  <Override PartName="/ppt/media/image265.png" ContentType="image/png"/>
  <Override PartName="/ppt/media/image264.png" ContentType="image/png"/>
  <Override PartName="/ppt/media/image263.png" ContentType="image/png"/>
  <Override PartName="/ppt/media/image262.png" ContentType="image/png"/>
  <Override PartName="/ppt/media/image261.png" ContentType="image/png"/>
  <Override PartName="/ppt/media/image260.png" ContentType="image/png"/>
  <Override PartName="/ppt/media/image96.png" ContentType="image/png"/>
  <Override PartName="/ppt/media/image273.png" ContentType="image/png"/>
  <Override PartName="/ppt/media/image101.png" ContentType="image/png"/>
  <Override PartName="/ppt/media/image95.png" ContentType="image/png"/>
  <Override PartName="/ppt/media/image272.png" ContentType="image/png"/>
  <Override PartName="/ppt/media/image100.png" ContentType="image/png"/>
  <Override PartName="/ppt/media/image91.png" ContentType="image/png"/>
  <Override PartName="/ppt/media/image90.png" ContentType="image/png"/>
  <Override PartName="/ppt/media/image88.png" ContentType="image/png"/>
  <Override PartName="/ppt/media/image87.png" ContentType="image/png"/>
  <Override PartName="/ppt/media/image86.png" ContentType="image/png"/>
  <Override PartName="/ppt/media/image219.png" ContentType="image/png"/>
  <Override PartName="/ppt/media/image159.png" ContentType="image/png"/>
  <Override PartName="/ppt/media/image10.jpeg" ContentType="image/jpe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209.png" ContentType="image/png"/>
  <Override PartName="/ppt/media/image149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139.png" ContentType="image/png"/>
  <Override PartName="/ppt/media/image69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129.png" ContentType="image/png"/>
  <Override PartName="/ppt/media/image56.png" ContentType="image/png"/>
  <Override PartName="/ppt/media/image55.png" ContentType="image/png"/>
  <Override PartName="/ppt/media/image50.png" ContentType="image/png"/>
  <Override PartName="/ppt/media/image119.png" ContentType="image/png"/>
  <Override PartName="/ppt/media/image49.png" ContentType="image/png"/>
  <Override PartName="/ppt/media/image47.png" ContentType="image/png"/>
  <Override PartName="/ppt/media/image79.png" ContentType="image/png"/>
  <Override PartName="/ppt/media/image20.png" ContentType="image/png"/>
  <Override PartName="/ppt/media/image250.png" ContentType="image/png"/>
  <Override PartName="/ppt/media/image190.png" ContentType="image/png"/>
  <Override PartName="/ppt/media/image94.png" ContentType="image/png"/>
  <Override PartName="/ppt/media/image9.png" ContentType="image/png"/>
  <Override PartName="/ppt/media/image19.png" ContentType="image/png"/>
  <Override PartName="/ppt/media/image249.png" ContentType="image/png"/>
  <Override PartName="/ppt/media/image189.png" ContentType="image/png"/>
  <Override PartName="/ppt/media/image93.png" ContentType="image/png"/>
  <Override PartName="/ppt/media/image8.png" ContentType="image/png"/>
  <Override PartName="/ppt/media/image18.png" ContentType="image/png"/>
  <Override PartName="/ppt/media/image248.png" ContentType="image/png"/>
  <Override PartName="/ppt/media/image188.png" ContentType="image/png"/>
  <Override PartName="/ppt/media/image92.png" ContentType="image/png"/>
  <Override PartName="/ppt/media/image7.png" ContentType="image/png"/>
  <Override PartName="/ppt/media/image17.png" ContentType="image/png"/>
  <Override PartName="/ppt/media/image247.png" ContentType="image/png"/>
  <Override PartName="/ppt/media/image187.png" ContentType="image/png"/>
  <Override PartName="/ppt/media/image41.png" ContentType="image/png"/>
  <Override PartName="/ppt/media/image5.jpeg" ContentType="image/jpeg"/>
  <Override PartName="/ppt/media/image31.png" ContentType="image/png"/>
  <Override PartName="/ppt/media/image13.png" ContentType="image/png"/>
  <Override PartName="/ppt/media/image243.png" ContentType="image/png"/>
  <Override PartName="/ppt/media/image183.png" ContentType="image/png"/>
  <Override PartName="/ppt/media/image44.png" ContentType="image/png"/>
  <Override PartName="/ppt/media/image54.png" ContentType="image/png"/>
  <Override PartName="/ppt/media/image259.png" ContentType="image/png"/>
  <Override PartName="/ppt/media/image199.png" ContentType="image/png"/>
  <Override PartName="/ppt/media/image4.png" ContentType="image/png"/>
  <Override PartName="/ppt/media/image218.png" ContentType="image/png"/>
  <Override PartName="/ppt/media/image158.png" ContentType="image/png"/>
  <Override PartName="/ppt/media/image39.png" ContentType="image/png"/>
  <Override PartName="/ppt/media/image12.png" ContentType="image/png"/>
  <Override PartName="/ppt/media/image242.png" ContentType="image/png"/>
  <Override PartName="/ppt/media/image182.png" ContentType="image/png"/>
  <Override PartName="/ppt/media/image53.png" ContentType="image/png"/>
  <Override PartName="/ppt/media/image217.png" ContentType="image/png"/>
  <Override PartName="/ppt/media/image157.png" ContentType="image/png"/>
  <Override PartName="/ppt/media/image38.png" ContentType="image/png"/>
  <Override PartName="/ppt/media/image22.png" ContentType="image/png"/>
  <Override PartName="/ppt/media/image252.png" ContentType="image/png"/>
  <Override PartName="/ppt/media/image192.png" ContentType="image/png"/>
  <Override PartName="/ppt/media/image57.png" ContentType="image/png"/>
  <Override PartName="/ppt/media/image52.png" ContentType="image/png"/>
  <Override PartName="/ppt/media/image216.png" ContentType="image/png"/>
  <Override PartName="/ppt/media/image156.png" ContentType="image/png"/>
  <Override PartName="/ppt/media/image37.png" ContentType="image/png"/>
  <Override PartName="/ppt/media/image21.png" ContentType="image/png"/>
  <Override PartName="/ppt/media/image251.png" ContentType="image/png"/>
  <Override PartName="/ppt/media/image191.png" ContentType="image/png"/>
  <Override PartName="/ppt/media/image51.png" ContentType="image/png"/>
  <Override PartName="/ppt/media/image6.jpeg" ContentType="image/jpeg"/>
  <Override PartName="/ppt/media/image215.png" ContentType="image/png"/>
  <Override PartName="/ppt/media/image155.png" ContentType="image/png"/>
  <Override PartName="/ppt/media/image36.png" ContentType="image/png"/>
  <Override PartName="/ppt/media/image48.png" ContentType="image/png"/>
  <Override PartName="/ppt/media/image14.png" ContentType="image/png"/>
  <Override PartName="/ppt/media/image244.png" ContentType="image/png"/>
  <Override PartName="/ppt/media/image184.png" ContentType="image/png"/>
  <Override PartName="/ppt/media/image34.png" ContentType="image/png"/>
  <Override PartName="/ppt/media/image58.png" ContentType="image/png"/>
  <Override PartName="/ppt/media/image23.png" ContentType="image/png"/>
  <Override PartName="/ppt/media/image253.png" ContentType="image/png"/>
  <Override PartName="/ppt/media/image193.png" ContentType="image/png"/>
  <Override PartName="/ppt/media/image59.png" ContentType="image/png"/>
  <Override PartName="/ppt/media/image24.png" ContentType="image/png"/>
  <Override PartName="/ppt/media/image254.png" ContentType="image/png"/>
  <Override PartName="/ppt/media/image194.png" ContentType="image/png"/>
  <Override PartName="/ppt/media/image25.png" ContentType="image/png"/>
  <Override PartName="/ppt/media/image255.png" ContentType="image/png"/>
  <Override PartName="/ppt/media/image195.png" ContentType="image/png"/>
  <Override PartName="/ppt/media/image26.png" ContentType="image/png"/>
  <Override PartName="/ppt/media/image256.png" ContentType="image/png"/>
  <Override PartName="/ppt/media/image1.png" ContentType="image/png"/>
  <Override PartName="/ppt/media/image196.png" ContentType="image/png"/>
  <Override PartName="/ppt/media/image27.png" ContentType="image/png"/>
  <Override PartName="/ppt/media/image257.png" ContentType="image/png"/>
  <Override PartName="/ppt/media/image2.png" ContentType="image/png"/>
  <Override PartName="/ppt/media/image197.png" ContentType="image/png"/>
  <Override PartName="/ppt/media/image28.png" ContentType="image/png"/>
  <Override PartName="/ppt/media/image258.png" ContentType="image/png"/>
  <Override PartName="/ppt/media/image3.png" ContentType="image/png"/>
  <Override PartName="/ppt/media/image198.png" ContentType="image/png"/>
  <Override PartName="/ppt/media/image29.png" ContentType="image/png"/>
  <Override PartName="/ppt/media/image89.png" ContentType="image/png"/>
  <Override PartName="/ppt/media/image30.png" ContentType="image/png"/>
  <Override PartName="/ppt/media/image32.png" ContentType="image/png"/>
  <Override PartName="/ppt/media/image269.png" ContentType="image/png"/>
  <Override PartName="/ppt/media/image15.jpeg" ContentType="image/jpeg"/>
  <Override PartName="/ppt/media/image201.png" ContentType="image/png"/>
  <Override PartName="/ppt/media/image141.png" ContentType="image/png"/>
  <Override PartName="/ppt/media/image33.png" ContentType="image/png"/>
  <Override PartName="/ppt/media/image35.png" ContentType="image/png"/>
  <Override PartName="/ppt/media/image40.png" ContentType="image/png"/>
  <Override PartName="/ppt/media/image109.png" ContentType="image/png"/>
  <Override PartName="/ppt/media/image42.png" ContentType="image/png"/>
  <Override PartName="/ppt/media/image211.png" ContentType="image/png"/>
  <Override PartName="/ppt/media/image151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97.png" ContentType="image/png"/>
  <Override PartName="/ppt/media/image274.png" ContentType="image/png"/>
  <Override PartName="/ppt/media/image102.png" ContentType="image/png"/>
  <Override PartName="/ppt/media/image98.png" ContentType="image/png"/>
  <Override PartName="/ppt/media/image275.png" ContentType="image/png"/>
  <Override PartName="/ppt/media/image103.png" ContentType="image/png"/>
  <Override PartName="/ppt/media/image99.png" ContentType="image/png"/>
  <Override PartName="/ppt/media/image276.png" ContentType="image/png"/>
  <Override PartName="/ppt/media/image104.png" ContentType="image/png"/>
  <Override PartName="/ppt/media/image277.png" ContentType="image/png"/>
  <Override PartName="/ppt/media/image105.png" ContentType="image/png"/>
  <Override PartName="/ppt/media/image278.png" ContentType="image/png"/>
  <Override PartName="/ppt/media/image106.png" ContentType="image/png"/>
  <Override PartName="/ppt/media/image279.png" ContentType="image/png"/>
  <Override PartName="/ppt/media/image16.jpeg" ContentType="image/jpeg"/>
  <Override PartName="/ppt/media/image107.png" ContentType="image/png"/>
  <Override PartName="/ppt/media/image108.png" ContentType="image/png"/>
  <Override PartName="/ppt/media/image282.png" ContentType="image/png"/>
  <Override PartName="/ppt/media/image110.png" ContentType="image/png"/>
  <Override PartName="/ppt/media/image283.png" ContentType="image/png"/>
  <Override PartName="/ppt/media/image111.png" ContentType="image/png"/>
  <Override PartName="/ppt/media/image284.png" ContentType="image/png"/>
  <Override PartName="/ppt/media/image112.png" ContentType="image/png"/>
  <Override PartName="/ppt/media/image285.png" ContentType="image/png"/>
  <Override PartName="/ppt/media/image113.png" ContentType="image/png"/>
  <Override PartName="/ppt/media/image286.png" ContentType="image/png"/>
  <Override PartName="/ppt/media/image114.png" ContentType="image/png"/>
  <Override PartName="/ppt/media/image287.png" ContentType="image/png"/>
  <Override PartName="/ppt/media/image115.png" ContentType="image/png"/>
  <Override PartName="/ppt/media/image288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20.png" ContentType="image/png"/>
  <Override PartName="/ppt/media/image121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30.png" ContentType="image/png"/>
  <Override PartName="/ppt/media/image131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200.png" ContentType="image/png"/>
  <Override PartName="/ppt/media/image140.png" ContentType="image/png"/>
  <Override PartName="/ppt/media/image202.png" ContentType="image/png"/>
  <Override PartName="/ppt/media/image142.png" ContentType="image/png"/>
  <Override PartName="/ppt/media/image203.png" ContentType="image/png"/>
  <Override PartName="/ppt/media/image143.png" ContentType="image/png"/>
  <Override PartName="/ppt/media/image204.png" ContentType="image/png"/>
  <Override PartName="/ppt/media/image144.png" ContentType="image/png"/>
  <Override PartName="/ppt/media/image205.png" ContentType="image/png"/>
  <Override PartName="/ppt/media/image145.png" ContentType="image/png"/>
  <Override PartName="/ppt/media/image206.png" ContentType="image/png"/>
  <Override PartName="/ppt/media/image146.png" ContentType="image/png"/>
  <Override PartName="/ppt/media/image207.png" ContentType="image/png"/>
  <Override PartName="/ppt/media/image147.png" ContentType="image/png"/>
  <Override PartName="/ppt/media/image208.png" ContentType="image/png"/>
  <Override PartName="/ppt/media/image148.png" ContentType="image/png"/>
  <Override PartName="/ppt/media/image210.png" ContentType="image/png"/>
  <Override PartName="/ppt/media/image150.png" ContentType="image/png"/>
  <Override PartName="/ppt/media/image212.png" ContentType="image/png"/>
  <Override PartName="/ppt/media/image152.png" ContentType="image/png"/>
  <Override PartName="/ppt/media/image213.png" ContentType="image/png"/>
  <Override PartName="/ppt/media/image153.png" ContentType="image/png"/>
  <Override PartName="/ppt/media/image214.png" ContentType="image/png"/>
  <Override PartName="/ppt/media/image154.png" ContentType="image/png"/>
  <Override PartName="/ppt/media/image220.png" ContentType="image/png"/>
  <Override PartName="/ppt/media/image160.png" ContentType="image/png"/>
  <Override PartName="/ppt/media/image221.png" ContentType="image/png"/>
  <Override PartName="/ppt/media/image161.png" ContentType="image/png"/>
  <Override PartName="/ppt/media/image222.png" ContentType="image/png"/>
  <Override PartName="/ppt/media/image162.png" ContentType="image/png"/>
  <Override PartName="/ppt/media/image223.png" ContentType="image/png"/>
  <Override PartName="/ppt/media/image163.png" ContentType="image/png"/>
  <Override PartName="/ppt/media/image224.png" ContentType="image/png"/>
  <Override PartName="/ppt/media/image164.png" ContentType="image/png"/>
  <Override PartName="/ppt/media/image225.png" ContentType="image/png"/>
  <Override PartName="/ppt/media/image165.png" ContentType="image/png"/>
  <Override PartName="/ppt/media/image226.png" ContentType="image/png"/>
  <Override PartName="/ppt/media/image166.png" ContentType="image/png"/>
  <Override PartName="/ppt/media/image227.png" ContentType="image/png"/>
  <Override PartName="/ppt/media/image167.png" ContentType="image/png"/>
  <Override PartName="/ppt/media/image228.png" ContentType="image/png"/>
  <Override PartName="/ppt/media/image168.png" ContentType="image/png"/>
  <Override PartName="/ppt/media/image229.png" ContentType="image/png"/>
  <Override PartName="/ppt/media/image11.jpeg" ContentType="image/jpeg"/>
  <Override PartName="/ppt/media/image169.png" ContentType="image/png"/>
  <Override PartName="/ppt/media/image230.png" ContentType="image/png"/>
  <Override PartName="/ppt/media/image170.png" ContentType="image/png"/>
  <Override PartName="/ppt/media/image231.png" ContentType="image/png"/>
  <Override PartName="/ppt/media/image171.png" ContentType="image/png"/>
  <Override PartName="/ppt/media/image232.png" ContentType="image/png"/>
  <Override PartName="/ppt/media/image172.png" ContentType="image/png"/>
  <Override PartName="/ppt/media/image233.png" ContentType="image/png"/>
  <Override PartName="/ppt/media/image173.png" ContentType="image/png"/>
  <Override PartName="/ppt/media/image234.png" ContentType="image/png"/>
  <Override PartName="/ppt/media/image174.png" ContentType="image/png"/>
  <Override PartName="/ppt/media/image235.png" ContentType="image/png"/>
  <Override PartName="/ppt/media/image175.png" ContentType="image/png"/>
  <Override PartName="/ppt/media/image236.png" ContentType="image/png"/>
  <Override PartName="/ppt/media/image176.png" ContentType="image/png"/>
  <Override PartName="/ppt/media/image237.png" ContentType="image/png"/>
  <Override PartName="/ppt/media/image177.png" ContentType="image/png"/>
  <Override PartName="/ppt/media/image238.png" ContentType="image/png"/>
  <Override PartName="/ppt/media/image178.png" ContentType="image/png"/>
  <Override PartName="/ppt/media/image239.png" ContentType="image/png"/>
  <Override PartName="/ppt/media/image179.png" ContentType="image/png"/>
  <Override PartName="/ppt/media/image240.png" ContentType="image/png"/>
  <Override PartName="/ppt/media/image180.png" ContentType="image/png"/>
  <Override PartName="/ppt/media/image241.png" ContentType="image/png"/>
  <Override PartName="/ppt/media/image181.png" ContentType="image/png"/>
  <Override PartName="/ppt/media/image245.png" ContentType="image/png"/>
  <Override PartName="/ppt/media/image185.png" ContentType="image/png"/>
  <Override PartName="/ppt/media/image246.png" ContentType="image/png"/>
  <Override PartName="/ppt/media/image186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10995</c:v>
                </c:pt>
                <c:pt idx="1">
                  <c:v>11173</c:v>
                </c:pt>
                <c:pt idx="2">
                  <c:v>11332</c:v>
                </c:pt>
                <c:pt idx="3">
                  <c:v>13073</c:v>
                </c:pt>
                <c:pt idx="4">
                  <c:v>13023</c:v>
                </c:pt>
                <c:pt idx="5">
                  <c:v>14971</c:v>
                </c:pt>
                <c:pt idx="6">
                  <c:v>16410</c:v>
                </c:pt>
                <c:pt idx="7">
                  <c:v>17630</c:v>
                </c:pt>
                <c:pt idx="8">
                  <c:v>18025</c:v>
                </c:pt>
                <c:pt idx="9">
                  <c:v>17985</c:v>
                </c:pt>
                <c:pt idx="10">
                  <c:v>18382</c:v>
                </c:pt>
                <c:pt idx="11">
                  <c:v>19692.3022719068</c:v>
                </c:pt>
                <c:pt idx="12">
                  <c:v>20435.7935179491</c:v>
                </c:pt>
                <c:pt idx="13">
                  <c:v>21249.03589012</c:v>
                </c:pt>
                <c:pt idx="14">
                  <c:v>22141.1904656347</c:v>
                </c:pt>
                <c:pt idx="15">
                  <c:v>23122.7870013244</c:v>
                </c:pt>
                <c:pt idx="16">
                  <c:v>24205.9390109261</c:v>
                </c:pt>
                <c:pt idx="17">
                  <c:v>25404.5941336011</c:v>
                </c:pt>
                <c:pt idx="18">
                  <c:v>26734.8257430285</c:v>
                </c:pt>
                <c:pt idx="19">
                  <c:v>28215.1727993696</c:v>
                </c:pt>
                <c:pt idx="20">
                  <c:v>29867.0361887637</c:v>
                </c:pt>
              </c:numCache>
            </c:numRef>
          </c:yVal>
          <c:smooth val="1"/>
        </c:ser>
        <c:axId val="74334517"/>
        <c:axId val="76244317"/>
      </c:scatterChart>
      <c:valAx>
        <c:axId val="74334517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244317"/>
        <c:crosses val="autoZero"/>
        <c:crossBetween val="midCat"/>
        <c:majorUnit val="1"/>
      </c:valAx>
      <c:valAx>
        <c:axId val="7624431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4334517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34831441"/>
        <c:axId val="70664797"/>
      </c:area3DChart>
      <c:catAx>
        <c:axId val="3483144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0664797"/>
        <c:crosses val="autoZero"/>
        <c:auto val="1"/>
        <c:lblAlgn val="ctr"/>
        <c:lblOffset val="100"/>
      </c:catAx>
      <c:valAx>
        <c:axId val="7066479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4831441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1268931607.81868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17062949.51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1285994557.32868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2977911"/>
        <c:axId val="92562674"/>
      </c:barChart>
      <c:catAx>
        <c:axId val="42977911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2562674"/>
        <c:crosses val="autoZero"/>
        <c:auto val="1"/>
        <c:lblAlgn val="ctr"/>
        <c:lblOffset val="100"/>
      </c:catAx>
      <c:valAx>
        <c:axId val="9256267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297791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636</c:v>
                </c:pt>
                <c:pt idx="1">
                  <c:v>701</c:v>
                </c:pt>
                <c:pt idx="2">
                  <c:v>778</c:v>
                </c:pt>
                <c:pt idx="3">
                  <c:v>705</c:v>
                </c:pt>
                <c:pt idx="4">
                  <c:v>643</c:v>
                </c:pt>
                <c:pt idx="5">
                  <c:v>708</c:v>
                </c:pt>
                <c:pt idx="6">
                  <c:v>629</c:v>
                </c:pt>
                <c:pt idx="7">
                  <c:v>627</c:v>
                </c:pt>
                <c:pt idx="8">
                  <c:v>677</c:v>
                </c:pt>
                <c:pt idx="9">
                  <c:v>713</c:v>
                </c:pt>
                <c:pt idx="10">
                  <c:v>717</c:v>
                </c:pt>
                <c:pt idx="11">
                  <c:v>660.427697052855</c:v>
                </c:pt>
                <c:pt idx="12">
                  <c:v>657.593954867549</c:v>
                </c:pt>
                <c:pt idx="13">
                  <c:v>654.772371613204</c:v>
                </c:pt>
                <c:pt idx="14">
                  <c:v>651.962895118664</c:v>
                </c:pt>
                <c:pt idx="15">
                  <c:v>649.165473436629</c:v>
                </c:pt>
                <c:pt idx="16">
                  <c:v>646.380054842693</c:v>
                </c:pt>
                <c:pt idx="17">
                  <c:v>643.606587834386</c:v>
                </c:pt>
                <c:pt idx="18">
                  <c:v>640.845021130225</c:v>
                </c:pt>
                <c:pt idx="19">
                  <c:v>638.095303668762</c:v>
                </c:pt>
                <c:pt idx="20">
                  <c:v>635.357384607644</c:v>
                </c:pt>
              </c:numCache>
            </c:numRef>
          </c:yVal>
          <c:smooth val="1"/>
        </c:ser>
        <c:axId val="87624326"/>
        <c:axId val="91254836"/>
      </c:scatterChart>
      <c:valAx>
        <c:axId val="8762432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1254836"/>
        <c:crosses val="autoZero"/>
        <c:crossBetween val="midCat"/>
        <c:majorUnit val="1"/>
      </c:valAx>
      <c:valAx>
        <c:axId val="9125483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62432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1307151607.81868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51188848.53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1358340456.34868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8857925"/>
        <c:axId val="97680640"/>
      </c:barChart>
      <c:catAx>
        <c:axId val="7885792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7680640"/>
        <c:crosses val="autoZero"/>
        <c:auto val="1"/>
        <c:lblAlgn val="ctr"/>
        <c:lblOffset val="100"/>
      </c:catAx>
      <c:valAx>
        <c:axId val="9768064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85792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46351342"/>
        <c:axId val="62159673"/>
      </c:area3DChart>
      <c:catAx>
        <c:axId val="4635134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2159673"/>
        <c:crosses val="autoZero"/>
        <c:auto val="1"/>
        <c:lblAlgn val="ctr"/>
        <c:lblOffset val="100"/>
      </c:catAx>
      <c:valAx>
        <c:axId val="6215967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635134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192435569.270245</c:v>
                </c:pt>
                <c:pt idx="1">
                  <c:v>107713889.807305</c:v>
                </c:pt>
                <c:pt idx="2">
                  <c:v>112614300.193755</c:v>
                </c:pt>
                <c:pt idx="3">
                  <c:v>117737653.248032</c:v>
                </c:pt>
                <c:pt idx="4">
                  <c:v>123094091.678443</c:v>
                </c:pt>
                <c:pt idx="5">
                  <c:v>128694219.632701</c:v>
                </c:pt>
                <c:pt idx="6">
                  <c:v>134549123.690965</c:v>
                </c:pt>
                <c:pt idx="7">
                  <c:v>140670394.813961</c:v>
                </c:pt>
                <c:pt idx="8">
                  <c:v>147070151.289617</c:v>
                </c:pt>
                <c:pt idx="9">
                  <c:v>153761062.723656</c:v>
                </c:pt>
              </c:numCache>
            </c:numRef>
          </c:val>
        </c:ser>
        <c:axId val="14997551"/>
        <c:axId val="6391772"/>
      </c:area3DChart>
      <c:catAx>
        <c:axId val="1499755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391772"/>
        <c:crosses val="autoZero"/>
        <c:auto val="1"/>
        <c:lblAlgn val="ctr"/>
        <c:lblOffset val="100"/>
      </c:catAx>
      <c:valAx>
        <c:axId val="63917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99755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664</c:v>
                </c:pt>
                <c:pt idx="1">
                  <c:v>303</c:v>
                </c:pt>
                <c:pt idx="2">
                  <c:v>344</c:v>
                </c:pt>
                <c:pt idx="3">
                  <c:v>361</c:v>
                </c:pt>
                <c:pt idx="4">
                  <c:v>404</c:v>
                </c:pt>
                <c:pt idx="5">
                  <c:v>546</c:v>
                </c:pt>
                <c:pt idx="6">
                  <c:v>723</c:v>
                </c:pt>
                <c:pt idx="7">
                  <c:v>998</c:v>
                </c:pt>
                <c:pt idx="8">
                  <c:v>1195</c:v>
                </c:pt>
                <c:pt idx="9">
                  <c:v>1335</c:v>
                </c:pt>
                <c:pt idx="10">
                  <c:v>1423</c:v>
                </c:pt>
                <c:pt idx="11">
                  <c:v>1558.17807074347</c:v>
                </c:pt>
                <c:pt idx="12">
                  <c:v>1802.21639025896</c:v>
                </c:pt>
                <c:pt idx="13">
                  <c:v>2084.47543852821</c:v>
                </c:pt>
                <c:pt idx="14">
                  <c:v>2410.94125950271</c:v>
                </c:pt>
                <c:pt idx="15">
                  <c:v>2788.53741777676</c:v>
                </c:pt>
                <c:pt idx="16">
                  <c:v>3225.27183094662</c:v>
                </c:pt>
                <c:pt idx="17">
                  <c:v>3730.40659852123</c:v>
                </c:pt>
                <c:pt idx="18">
                  <c:v>4314.65442905208</c:v>
                </c:pt>
                <c:pt idx="19">
                  <c:v>4990.40583123522</c:v>
                </c:pt>
                <c:pt idx="20">
                  <c:v>5771.99188716903</c:v>
                </c:pt>
              </c:numCache>
            </c:numRef>
          </c:yVal>
          <c:smooth val="1"/>
        </c:ser>
        <c:axId val="29883390"/>
        <c:axId val="3554155"/>
      </c:scatterChart>
      <c:valAx>
        <c:axId val="2988339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54155"/>
        <c:crosses val="autoZero"/>
        <c:crossBetween val="midCat"/>
        <c:majorUnit val="1"/>
      </c:valAx>
      <c:valAx>
        <c:axId val="3554155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988339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8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</c:numCache>
            </c:numRef>
          </c:val>
        </c:ser>
        <c:axId val="8565478"/>
        <c:axId val="36870730"/>
      </c:area3DChart>
      <c:catAx>
        <c:axId val="856547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6870730"/>
        <c:crosses val="autoZero"/>
        <c:auto val="1"/>
        <c:lblAlgn val="ctr"/>
        <c:lblOffset val="100"/>
      </c:catAx>
      <c:valAx>
        <c:axId val="3687073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6547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192520167.122815</c:v>
                </c:pt>
                <c:pt idx="1">
                  <c:v>122190839.038587</c:v>
                </c:pt>
                <c:pt idx="2">
                  <c:v>139588272.336063</c:v>
                </c:pt>
                <c:pt idx="3">
                  <c:v>160276250.034976</c:v>
                </c:pt>
                <c:pt idx="4">
                  <c:v>226265621.786402</c:v>
                </c:pt>
                <c:pt idx="5">
                  <c:v>236100678.070479</c:v>
                </c:pt>
                <c:pt idx="6">
                  <c:v>318023368.206252</c:v>
                </c:pt>
                <c:pt idx="7">
                  <c:v>387665306.434356</c:v>
                </c:pt>
                <c:pt idx="8">
                  <c:v>443263505.707694</c:v>
                </c:pt>
                <c:pt idx="9">
                  <c:v>562153016.944773</c:v>
                </c:pt>
              </c:numCache>
            </c:numRef>
          </c:val>
        </c:ser>
        <c:axId val="6616180"/>
        <c:axId val="18484612"/>
      </c:area3DChart>
      <c:catAx>
        <c:axId val="661618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484612"/>
        <c:crosses val="autoZero"/>
        <c:auto val="1"/>
        <c:lblAlgn val="ctr"/>
        <c:lblOffset val="100"/>
      </c:catAx>
      <c:valAx>
        <c:axId val="1848461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1618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1575820352.68694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1212226672.99546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2788047025.6824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1385038"/>
        <c:axId val="53103489"/>
      </c:barChart>
      <c:catAx>
        <c:axId val="2138503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103489"/>
        <c:crosses val="autoZero"/>
        <c:auto val="1"/>
        <c:lblAlgn val="ctr"/>
        <c:lblOffset val="100"/>
      </c:catAx>
      <c:valAx>
        <c:axId val="5310348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38503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81</c:v>
                </c:pt>
                <c:pt idx="1">
                  <c:v>145</c:v>
                </c:pt>
                <c:pt idx="2">
                  <c:v>82</c:v>
                </c:pt>
                <c:pt idx="3">
                  <c:v>82</c:v>
                </c:pt>
                <c:pt idx="4">
                  <c:v>49</c:v>
                </c:pt>
                <c:pt idx="5">
                  <c:v>15</c:v>
                </c:pt>
                <c:pt idx="6">
                  <c:v>47</c:v>
                </c:pt>
                <c:pt idx="7">
                  <c:v>58</c:v>
                </c:pt>
                <c:pt idx="8">
                  <c:v>96</c:v>
                </c:pt>
                <c:pt idx="9">
                  <c:v>115</c:v>
                </c:pt>
                <c:pt idx="10">
                  <c:v>139</c:v>
                </c:pt>
                <c:pt idx="11">
                  <c:v>118.314132816095</c:v>
                </c:pt>
                <c:pt idx="12">
                  <c:v>129.171790761482</c:v>
                </c:pt>
                <c:pt idx="13">
                  <c:v>141.0258532213</c:v>
                </c:pt>
                <c:pt idx="14">
                  <c:v>153.967759984994</c:v>
                </c:pt>
                <c:pt idx="15">
                  <c:v>168.097342248282</c:v>
                </c:pt>
                <c:pt idx="16">
                  <c:v>183.523592690378</c:v>
                </c:pt>
                <c:pt idx="17">
                  <c:v>200.365506221012</c:v>
                </c:pt>
                <c:pt idx="18">
                  <c:v>218.752997882584</c:v>
                </c:pt>
                <c:pt idx="19">
                  <c:v>238.827904987967</c:v>
                </c:pt>
                <c:pt idx="20">
                  <c:v>260.745081224244</c:v>
                </c:pt>
              </c:numCache>
            </c:numRef>
          </c:yVal>
          <c:smooth val="1"/>
        </c:ser>
        <c:axId val="13552741"/>
        <c:axId val="10108563"/>
      </c:scatterChart>
      <c:valAx>
        <c:axId val="13552741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108563"/>
        <c:crosses val="autoZero"/>
        <c:crossBetween val="midCat"/>
        <c:majorUnit val="1"/>
      </c:valAx>
      <c:valAx>
        <c:axId val="10108563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552741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11793552.6589891</c:v>
                </c:pt>
                <c:pt idx="1">
                  <c:v>12936375.6567037</c:v>
                </c:pt>
                <c:pt idx="2">
                  <c:v>14189940.8914583</c:v>
                </c:pt>
                <c:pt idx="3">
                  <c:v>15564979.5465501</c:v>
                </c:pt>
                <c:pt idx="4">
                  <c:v>17073262.6821832</c:v>
                </c:pt>
                <c:pt idx="5">
                  <c:v>18727702.0019882</c:v>
                </c:pt>
                <c:pt idx="6">
                  <c:v>20542460.3840526</c:v>
                </c:pt>
                <c:pt idx="7">
                  <c:v>46453780.3078261</c:v>
                </c:pt>
                <c:pt idx="8">
                  <c:v>24716580.9186981</c:v>
                </c:pt>
                <c:pt idx="9">
                  <c:v>27111675.756998</c:v>
                </c:pt>
              </c:numCache>
            </c:numRef>
          </c:val>
        </c:ser>
        <c:axId val="97951902"/>
        <c:axId val="66323534"/>
      </c:area3DChart>
      <c:catAx>
        <c:axId val="9795190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323534"/>
        <c:crosses val="autoZero"/>
        <c:auto val="1"/>
        <c:lblAlgn val="ctr"/>
        <c:lblOffset val="100"/>
      </c:catAx>
      <c:valAx>
        <c:axId val="6632353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795190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2699819"/>
        <c:axId val="7681097"/>
      </c:area3DChart>
      <c:catAx>
        <c:axId val="269981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81097"/>
        <c:crosses val="autoZero"/>
        <c:auto val="1"/>
        <c:lblAlgn val="ctr"/>
        <c:lblOffset val="100"/>
      </c:catAx>
      <c:valAx>
        <c:axId val="768109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9981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12266809.2903727</c:v>
                </c:pt>
                <c:pt idx="1">
                  <c:v>14062157.8294579</c:v>
                </c:pt>
                <c:pt idx="2">
                  <c:v>16120270.4093378</c:v>
                </c:pt>
                <c:pt idx="3">
                  <c:v>18479604.7108646</c:v>
                </c:pt>
                <c:pt idx="4">
                  <c:v>41847853.2631267</c:v>
                </c:pt>
                <c:pt idx="5">
                  <c:v>24284735.9851438</c:v>
                </c:pt>
                <c:pt idx="6">
                  <c:v>27839007.0462596</c:v>
                </c:pt>
                <c:pt idx="7">
                  <c:v>31913474.9414532</c:v>
                </c:pt>
                <c:pt idx="8">
                  <c:v>36584274.7604606</c:v>
                </c:pt>
                <c:pt idx="9">
                  <c:v>68311264.261898</c:v>
                </c:pt>
              </c:numCache>
            </c:numRef>
          </c:val>
        </c:ser>
        <c:axId val="85978945"/>
        <c:axId val="65793983"/>
      </c:area3DChart>
      <c:catAx>
        <c:axId val="8597894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793983"/>
        <c:crosses val="autoZero"/>
        <c:auto val="1"/>
        <c:lblAlgn val="ctr"/>
        <c:lblOffset val="100"/>
      </c:catAx>
      <c:valAx>
        <c:axId val="6579398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97894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244673266.57674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47036185.9216348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291709452.498375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8794704"/>
        <c:axId val="21005453"/>
      </c:barChart>
      <c:catAx>
        <c:axId val="9879470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005453"/>
        <c:crosses val="autoZero"/>
        <c:auto val="1"/>
        <c:lblAlgn val="ctr"/>
        <c:lblOffset val="100"/>
      </c:catAx>
      <c:valAx>
        <c:axId val="2100545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79470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81</c:v>
                </c:pt>
                <c:pt idx="1">
                  <c:v>145</c:v>
                </c:pt>
                <c:pt idx="2">
                  <c:v>82</c:v>
                </c:pt>
                <c:pt idx="3">
                  <c:v>82</c:v>
                </c:pt>
                <c:pt idx="4">
                  <c:v>49</c:v>
                </c:pt>
                <c:pt idx="5">
                  <c:v>15</c:v>
                </c:pt>
                <c:pt idx="6">
                  <c:v>47</c:v>
                </c:pt>
                <c:pt idx="7">
                  <c:v>58</c:v>
                </c:pt>
                <c:pt idx="8">
                  <c:v>96</c:v>
                </c:pt>
                <c:pt idx="9">
                  <c:v>115</c:v>
                </c:pt>
                <c:pt idx="10">
                  <c:v>139</c:v>
                </c:pt>
                <c:pt idx="11">
                  <c:v>118.314132816095</c:v>
                </c:pt>
                <c:pt idx="12">
                  <c:v>129.171790761482</c:v>
                </c:pt>
                <c:pt idx="13">
                  <c:v>141.0258532213</c:v>
                </c:pt>
                <c:pt idx="14">
                  <c:v>153.967759984994</c:v>
                </c:pt>
                <c:pt idx="15">
                  <c:v>168.097342248282</c:v>
                </c:pt>
                <c:pt idx="16">
                  <c:v>183.523592690378</c:v>
                </c:pt>
                <c:pt idx="17">
                  <c:v>200.365506221012</c:v>
                </c:pt>
                <c:pt idx="18">
                  <c:v>218.752997882584</c:v>
                </c:pt>
                <c:pt idx="19">
                  <c:v>238.827904987967</c:v>
                </c:pt>
                <c:pt idx="20">
                  <c:v>260.745081224244</c:v>
                </c:pt>
              </c:numCache>
            </c:numRef>
          </c:yVal>
          <c:smooth val="1"/>
        </c:ser>
        <c:axId val="81131462"/>
        <c:axId val="16358904"/>
      </c:scatterChart>
      <c:valAx>
        <c:axId val="8113146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6358904"/>
        <c:crosses val="autoZero"/>
        <c:crossBetween val="midCat"/>
        <c:majorUnit val="1"/>
      </c:valAx>
      <c:valAx>
        <c:axId val="1635890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113146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246643186.57674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44796367.5444141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291439554.121154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1045436"/>
        <c:axId val="75373810"/>
      </c:barChart>
      <c:catAx>
        <c:axId val="51045436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5373810"/>
        <c:crosses val="autoZero"/>
        <c:auto val="1"/>
        <c:lblAlgn val="ctr"/>
        <c:lblOffset val="100"/>
      </c:catAx>
      <c:valAx>
        <c:axId val="7537381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04543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axId val="41167888"/>
        <c:axId val="87082468"/>
      </c:area3DChart>
      <c:catAx>
        <c:axId val="4116788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082468"/>
        <c:crosses val="autoZero"/>
        <c:auto val="1"/>
        <c:lblAlgn val="ctr"/>
        <c:lblOffset val="100"/>
      </c:catAx>
      <c:valAx>
        <c:axId val="8708246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16788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14236729.2903727</c:v>
                </c:pt>
                <c:pt idx="1">
                  <c:v>14062157.8294579</c:v>
                </c:pt>
                <c:pt idx="2">
                  <c:v>16120270.4093378</c:v>
                </c:pt>
                <c:pt idx="3">
                  <c:v>38159229.7108646</c:v>
                </c:pt>
                <c:pt idx="4">
                  <c:v>21184247.0131267</c:v>
                </c:pt>
                <c:pt idx="5">
                  <c:v>24284735.9851438</c:v>
                </c:pt>
                <c:pt idx="6">
                  <c:v>27839007.0462596</c:v>
                </c:pt>
                <c:pt idx="7">
                  <c:v>31913474.9414532</c:v>
                </c:pt>
                <c:pt idx="8">
                  <c:v>61701017.3048747</c:v>
                </c:pt>
                <c:pt idx="9">
                  <c:v>41938684.5902633</c:v>
                </c:pt>
              </c:numCache>
            </c:numRef>
          </c:val>
        </c:ser>
        <c:axId val="58442624"/>
        <c:axId val="32919252"/>
      </c:area3DChart>
      <c:catAx>
        <c:axId val="584426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919252"/>
        <c:crosses val="autoZero"/>
        <c:auto val="1"/>
        <c:lblAlgn val="ctr"/>
        <c:lblOffset val="100"/>
      </c:catAx>
      <c:valAx>
        <c:axId val="3291925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844262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29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159</c:v>
                </c:pt>
                <c:pt idx="11">
                  <c:v>0.119029935316001</c:v>
                </c:pt>
                <c:pt idx="12">
                  <c:v>0.0851125942999819</c:v>
                </c:pt>
                <c:pt idx="13">
                  <c:v>0.0608599314890115</c:v>
                </c:pt>
                <c:pt idx="14">
                  <c:v>0.0435180162384965</c:v>
                </c:pt>
                <c:pt idx="15">
                  <c:v>0.0311176449101981</c:v>
                </c:pt>
                <c:pt idx="16">
                  <c:v>0.0222507344877683</c:v>
                </c:pt>
                <c:pt idx="17">
                  <c:v>0.0159104323824618</c:v>
                </c:pt>
                <c:pt idx="18">
                  <c:v>0.0113767866285963</c:v>
                </c:pt>
                <c:pt idx="19">
                  <c:v>0.00813499412720427</c:v>
                </c:pt>
                <c:pt idx="20">
                  <c:v>0.00581694388847066</c:v>
                </c:pt>
              </c:numCache>
            </c:numRef>
          </c:yVal>
          <c:smooth val="1"/>
        </c:ser>
        <c:axId val="31179704"/>
        <c:axId val="70032540"/>
      </c:scatterChart>
      <c:valAx>
        <c:axId val="31179704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low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0032540"/>
        <c:crosses val="autoZero"/>
        <c:crossBetween val="midCat"/>
        <c:majorUnit val="1"/>
      </c:valAx>
      <c:valAx>
        <c:axId val="70032540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179704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73698849"/>
        <c:axId val="25119424"/>
      </c:area3DChart>
      <c:catAx>
        <c:axId val="7369884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119424"/>
        <c:crosses val="autoZero"/>
        <c:auto val="1"/>
        <c:lblAlgn val="ctr"/>
        <c:lblOffset val="100"/>
      </c:catAx>
      <c:valAx>
        <c:axId val="2511942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69884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9609.04385699274</c:v>
                </c:pt>
                <c:pt idx="1">
                  <c:v>7214.51441355242</c:v>
                </c:pt>
                <c:pt idx="2">
                  <c:v>5416.69067161955</c:v>
                </c:pt>
                <c:pt idx="3">
                  <c:v>4066.87632044842</c:v>
                </c:pt>
                <c:pt idx="4">
                  <c:v>3053.42948462644</c:v>
                </c:pt>
                <c:pt idx="5">
                  <c:v>2292.52892956382</c:v>
                </c:pt>
                <c:pt idx="6">
                  <c:v>1721.2412860191</c:v>
                </c:pt>
                <c:pt idx="7">
                  <c:v>1292.31589032133</c:v>
                </c:pt>
                <c:pt idx="8">
                  <c:v>970.276726419683</c:v>
                </c:pt>
                <c:pt idx="9">
                  <c:v>728.488237962941</c:v>
                </c:pt>
              </c:numCache>
            </c:numRef>
          </c:val>
        </c:ser>
        <c:axId val="48975726"/>
        <c:axId val="11084311"/>
      </c:area3DChart>
      <c:catAx>
        <c:axId val="4897572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084311"/>
        <c:crosses val="autoZero"/>
        <c:auto val="1"/>
        <c:lblAlgn val="ctr"/>
        <c:lblOffset val="100"/>
      </c:catAx>
      <c:valAx>
        <c:axId val="1108431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97572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185189603.620291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23920707.1851563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209110310.805447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7070194"/>
        <c:axId val="55024914"/>
      </c:barChart>
      <c:catAx>
        <c:axId val="2707019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024914"/>
        <c:crosses val="autoZero"/>
        <c:auto val="1"/>
        <c:lblAlgn val="ctr"/>
        <c:lblOffset val="100"/>
      </c:catAx>
      <c:valAx>
        <c:axId val="5502491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07019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36365.4058175265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36365.4058175265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5546475"/>
        <c:axId val="95727778"/>
      </c:barChart>
      <c:catAx>
        <c:axId val="7554647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5727778"/>
        <c:crosses val="autoZero"/>
        <c:auto val="1"/>
        <c:lblAlgn val="ctr"/>
        <c:lblOffset val="100"/>
      </c:catAx>
      <c:valAx>
        <c:axId val="9572777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554647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16</c:v>
                </c:pt>
                <c:pt idx="1">
                  <c:v>14</c:v>
                </c:pt>
                <c:pt idx="2">
                  <c:v>10</c:v>
                </c:pt>
                <c:pt idx="3">
                  <c:v>6</c:v>
                </c:pt>
                <c:pt idx="4">
                  <c:v>10</c:v>
                </c:pt>
                <c:pt idx="5">
                  <c:v>5</c:v>
                </c:pt>
                <c:pt idx="6">
                  <c:v>20</c:v>
                </c:pt>
                <c:pt idx="7">
                  <c:v>34</c:v>
                </c:pt>
                <c:pt idx="8">
                  <c:v>71</c:v>
                </c:pt>
                <c:pt idx="9">
                  <c:v>76</c:v>
                </c:pt>
                <c:pt idx="10">
                  <c:v>67</c:v>
                </c:pt>
                <c:pt idx="11">
                  <c:v>64.1861521181459</c:v>
                </c:pt>
                <c:pt idx="12">
                  <c:v>78.6091015344627</c:v>
                </c:pt>
                <c:pt idx="13">
                  <c:v>96.2729598228792</c:v>
                </c:pt>
                <c:pt idx="14">
                  <c:v>117.905975416782</c:v>
                </c:pt>
                <c:pt idx="15">
                  <c:v>144.400037814971</c:v>
                </c:pt>
                <c:pt idx="16">
                  <c:v>176.847448547523</c:v>
                </c:pt>
                <c:pt idx="17">
                  <c:v>216.585954761615</c:v>
                </c:pt>
                <c:pt idx="18">
                  <c:v>265.25390207931</c:v>
                </c:pt>
                <c:pt idx="19">
                  <c:v>324.857780578345</c:v>
                </c:pt>
                <c:pt idx="20">
                  <c:v>397.854948692647</c:v>
                </c:pt>
              </c:numCache>
            </c:numRef>
          </c:yVal>
          <c:smooth val="1"/>
        </c:ser>
        <c:axId val="73907600"/>
        <c:axId val="85570436"/>
      </c:scatterChart>
      <c:valAx>
        <c:axId val="7390760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570436"/>
        <c:crosses val="autoZero"/>
        <c:crossBetween val="midCat"/>
        <c:majorUnit val="1"/>
      </c:valAx>
      <c:valAx>
        <c:axId val="8557043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90760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axId val="67838600"/>
        <c:axId val="53222138"/>
      </c:area3DChart>
      <c:catAx>
        <c:axId val="6783860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222138"/>
        <c:crosses val="autoZero"/>
        <c:auto val="1"/>
        <c:lblAlgn val="ctr"/>
        <c:lblOffset val="100"/>
      </c:catAx>
      <c:valAx>
        <c:axId val="5322213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783860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22266689.446765</c:v>
                </c:pt>
                <c:pt idx="1">
                  <c:v>6772647.95285801</c:v>
                </c:pt>
                <c:pt idx="2">
                  <c:v>8709220.61325</c:v>
                </c:pt>
                <c:pt idx="3">
                  <c:v>11199537.3476116</c:v>
                </c:pt>
                <c:pt idx="4">
                  <c:v>35065542.1258374</c:v>
                </c:pt>
                <c:pt idx="5">
                  <c:v>18520029.0453038</c:v>
                </c:pt>
                <c:pt idx="6">
                  <c:v>23815650.8122178</c:v>
                </c:pt>
                <c:pt idx="7">
                  <c:v>54546211.1852871</c:v>
                </c:pt>
                <c:pt idx="8">
                  <c:v>64499310.8671267</c:v>
                </c:pt>
                <c:pt idx="9">
                  <c:v>50643629.821945</c:v>
                </c:pt>
              </c:numCache>
            </c:numRef>
          </c:val>
        </c:ser>
        <c:axId val="35075843"/>
        <c:axId val="24568550"/>
      </c:area3DChart>
      <c:catAx>
        <c:axId val="3507584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568550"/>
        <c:crosses val="autoZero"/>
        <c:auto val="1"/>
        <c:lblAlgn val="ctr"/>
        <c:lblOffset val="100"/>
      </c:catAx>
      <c:valAx>
        <c:axId val="2456855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07584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209337413.238632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86701055.9795703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296038469.218202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4133237"/>
        <c:axId val="63102032"/>
      </c:barChart>
      <c:catAx>
        <c:axId val="9413323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3102032"/>
        <c:crosses val="autoZero"/>
        <c:auto val="1"/>
        <c:lblAlgn val="ctr"/>
        <c:lblOffset val="100"/>
      </c:catAx>
      <c:valAx>
        <c:axId val="631020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13323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880</c:v>
                </c:pt>
                <c:pt idx="1">
                  <c:v>847</c:v>
                </c:pt>
                <c:pt idx="2">
                  <c:v>669</c:v>
                </c:pt>
                <c:pt idx="3">
                  <c:v>737</c:v>
                </c:pt>
                <c:pt idx="4">
                  <c:v>632</c:v>
                </c:pt>
                <c:pt idx="5">
                  <c:v>693</c:v>
                </c:pt>
                <c:pt idx="6">
                  <c:v>905</c:v>
                </c:pt>
                <c:pt idx="7">
                  <c:v>911</c:v>
                </c:pt>
                <c:pt idx="8">
                  <c:v>1042</c:v>
                </c:pt>
                <c:pt idx="9">
                  <c:v>978</c:v>
                </c:pt>
                <c:pt idx="10">
                  <c:v>976</c:v>
                </c:pt>
                <c:pt idx="11">
                  <c:v>984.992945459754</c:v>
                </c:pt>
                <c:pt idx="12">
                  <c:v>1013.36776034188</c:v>
                </c:pt>
                <c:pt idx="13">
                  <c:v>1042.55997206254</c:v>
                </c:pt>
                <c:pt idx="14">
                  <c:v>1072.59312747462</c:v>
                </c:pt>
                <c:pt idx="15">
                  <c:v>1103.49145174813</c:v>
                </c:pt>
                <c:pt idx="16">
                  <c:v>1135.2798679106</c:v>
                </c:pt>
                <c:pt idx="17">
                  <c:v>1167.9840169503</c:v>
                </c:pt>
                <c:pt idx="18">
                  <c:v>1201.63027849868</c:v>
                </c:pt>
                <c:pt idx="19">
                  <c:v>1236.24579210852</c:v>
                </c:pt>
                <c:pt idx="20">
                  <c:v>1271.8584791451</c:v>
                </c:pt>
              </c:numCache>
            </c:numRef>
          </c:yVal>
          <c:smooth val="1"/>
        </c:ser>
        <c:axId val="77420467"/>
        <c:axId val="62352482"/>
      </c:scatterChart>
      <c:valAx>
        <c:axId val="77420467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2352482"/>
        <c:crosses val="autoZero"/>
        <c:crossBetween val="midCat"/>
        <c:majorUnit val="1"/>
      </c:valAx>
      <c:valAx>
        <c:axId val="6235248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420467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77967450"/>
        <c:axId val="52004045"/>
      </c:area3DChart>
      <c:catAx>
        <c:axId val="7796745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2004045"/>
        <c:crosses val="autoZero"/>
        <c:auto val="1"/>
        <c:lblAlgn val="ctr"/>
        <c:lblOffset val="100"/>
      </c:catAx>
      <c:valAx>
        <c:axId val="5200404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96745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196024464.840442</c:v>
                </c:pt>
                <c:pt idx="1">
                  <c:v>119933898.49843</c:v>
                </c:pt>
                <c:pt idx="2">
                  <c:v>129558291.766629</c:v>
                </c:pt>
                <c:pt idx="3">
                  <c:v>159634643.352937</c:v>
                </c:pt>
                <c:pt idx="4">
                  <c:v>151186056.060798</c:v>
                </c:pt>
                <c:pt idx="5">
                  <c:v>163318356.256277</c:v>
                </c:pt>
                <c:pt idx="6">
                  <c:v>199205868.874555</c:v>
                </c:pt>
                <c:pt idx="7">
                  <c:v>190581844.110719</c:v>
                </c:pt>
                <c:pt idx="8">
                  <c:v>205875557.068146</c:v>
                </c:pt>
                <c:pt idx="9">
                  <c:v>248769131.640645</c:v>
                </c:pt>
              </c:numCache>
            </c:numRef>
          </c:val>
        </c:ser>
        <c:axId val="19834051"/>
        <c:axId val="9047662"/>
      </c:area3DChart>
      <c:catAx>
        <c:axId val="1983405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047662"/>
        <c:crosses val="autoZero"/>
        <c:auto val="1"/>
        <c:lblAlgn val="ctr"/>
        <c:lblOffset val="100"/>
      </c:catAx>
      <c:valAx>
        <c:axId val="904766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983405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1610254281.90732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153833830.56226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1764088112.46958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256706"/>
        <c:axId val="13545523"/>
      </c:barChart>
      <c:catAx>
        <c:axId val="5256706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545523"/>
        <c:crosses val="autoZero"/>
        <c:auto val="1"/>
        <c:lblAlgn val="ctr"/>
        <c:lblOffset val="100"/>
      </c:catAx>
      <c:valAx>
        <c:axId val="1354552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25670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181</c:v>
                </c:pt>
                <c:pt idx="1">
                  <c:v>164</c:v>
                </c:pt>
                <c:pt idx="2">
                  <c:v>168</c:v>
                </c:pt>
                <c:pt idx="3">
                  <c:v>180</c:v>
                </c:pt>
                <c:pt idx="4">
                  <c:v>84</c:v>
                </c:pt>
                <c:pt idx="5">
                  <c:v>66</c:v>
                </c:pt>
                <c:pt idx="6">
                  <c:v>103</c:v>
                </c:pt>
                <c:pt idx="7">
                  <c:v>167</c:v>
                </c:pt>
                <c:pt idx="8">
                  <c:v>164</c:v>
                </c:pt>
                <c:pt idx="9">
                  <c:v>120</c:v>
                </c:pt>
                <c:pt idx="10">
                  <c:v>158</c:v>
                </c:pt>
                <c:pt idx="11">
                  <c:v>151.238559172005</c:v>
                </c:pt>
                <c:pt idx="12">
                  <c:v>153.800829774838</c:v>
                </c:pt>
                <c:pt idx="13">
                  <c:v>156.406510144849</c:v>
                </c:pt>
                <c:pt idx="14">
                  <c:v>159.056335726565</c:v>
                </c:pt>
                <c:pt idx="15">
                  <c:v>161.751054424347</c:v>
                </c:pt>
                <c:pt idx="16">
                  <c:v>164.491426813489</c:v>
                </c:pt>
                <c:pt idx="17">
                  <c:v>167.278226354886</c:v>
                </c:pt>
                <c:pt idx="18">
                  <c:v>170.112239613341</c:v>
                </c:pt>
                <c:pt idx="19">
                  <c:v>172.994266479569</c:v>
                </c:pt>
                <c:pt idx="20">
                  <c:v>175.925120395963</c:v>
                </c:pt>
              </c:numCache>
            </c:numRef>
          </c:yVal>
          <c:smooth val="1"/>
        </c:ser>
        <c:axId val="56342658"/>
        <c:axId val="99899970"/>
      </c:scatterChart>
      <c:valAx>
        <c:axId val="5634265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9899970"/>
        <c:crosses val="autoZero"/>
        <c:crossBetween val="midCat"/>
        <c:majorUnit val="1"/>
      </c:valAx>
      <c:valAx>
        <c:axId val="99899970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634265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102512876.282105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102512876.282105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896168"/>
        <c:axId val="93622331"/>
      </c:barChart>
      <c:catAx>
        <c:axId val="589616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622331"/>
        <c:crosses val="autoZero"/>
        <c:auto val="1"/>
        <c:lblAlgn val="ctr"/>
        <c:lblOffset val="100"/>
      </c:catAx>
      <c:valAx>
        <c:axId val="9362233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89616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36527242"/>
        <c:axId val="59525443"/>
      </c:area3DChart>
      <c:catAx>
        <c:axId val="3652724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9525443"/>
        <c:crosses val="autoZero"/>
        <c:auto val="1"/>
        <c:lblAlgn val="ctr"/>
        <c:lblOffset val="100"/>
      </c:catAx>
      <c:valAx>
        <c:axId val="5952544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652724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23388262.7849853</c:v>
                </c:pt>
                <c:pt idx="1">
                  <c:v>24973729.9480169</c:v>
                </c:pt>
                <c:pt idx="2">
                  <c:v>26666674.3592802</c:v>
                </c:pt>
                <c:pt idx="3">
                  <c:v>28474381.7949533</c:v>
                </c:pt>
                <c:pt idx="4">
                  <c:v>51068238.1767632</c:v>
                </c:pt>
                <c:pt idx="5">
                  <c:v>32465731.8026758</c:v>
                </c:pt>
                <c:pt idx="6">
                  <c:v>34666551.5972087</c:v>
                </c:pt>
                <c:pt idx="7">
                  <c:v>37016562.7852221</c:v>
                </c:pt>
                <c:pt idx="8">
                  <c:v>39525878.9034736</c:v>
                </c:pt>
                <c:pt idx="9">
                  <c:v>42205299.0753579</c:v>
                </c:pt>
              </c:numCache>
            </c:numRef>
          </c:val>
        </c:ser>
        <c:axId val="84692833"/>
        <c:axId val="77549935"/>
      </c:area3DChart>
      <c:catAx>
        <c:axId val="8469283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549935"/>
        <c:crosses val="autoZero"/>
        <c:auto val="1"/>
        <c:lblAlgn val="ctr"/>
        <c:lblOffset val="100"/>
      </c:catAx>
      <c:valAx>
        <c:axId val="7754993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469283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319787704.977937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20663606.25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340451311.227937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3884137"/>
        <c:axId val="45613193"/>
      </c:barChart>
      <c:catAx>
        <c:axId val="5388413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613193"/>
        <c:crosses val="autoZero"/>
        <c:auto val="1"/>
        <c:lblAlgn val="ctr"/>
        <c:lblOffset val="100"/>
      </c:catAx>
      <c:valAx>
        <c:axId val="4561319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88413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366181156.977937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68000000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434181156.977937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83735469"/>
        <c:axId val="94134251"/>
      </c:barChart>
      <c:catAx>
        <c:axId val="8373546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134251"/>
        <c:crosses val="autoZero"/>
        <c:auto val="1"/>
        <c:lblAlgn val="ctr"/>
        <c:lblOffset val="100"/>
      </c:catAx>
      <c:valAx>
        <c:axId val="9413425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73546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46624386"/>
        <c:axId val="37924113"/>
      </c:area3DChart>
      <c:catAx>
        <c:axId val="4662438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7924113"/>
        <c:crosses val="autoZero"/>
        <c:auto val="1"/>
        <c:lblAlgn val="ctr"/>
        <c:lblOffset val="100"/>
      </c:catAx>
      <c:valAx>
        <c:axId val="3792411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6624386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181</c:v>
                </c:pt>
                <c:pt idx="1">
                  <c:v>164</c:v>
                </c:pt>
                <c:pt idx="2">
                  <c:v>168</c:v>
                </c:pt>
                <c:pt idx="3">
                  <c:v>180</c:v>
                </c:pt>
                <c:pt idx="4">
                  <c:v>84</c:v>
                </c:pt>
                <c:pt idx="5">
                  <c:v>66</c:v>
                </c:pt>
                <c:pt idx="6">
                  <c:v>103</c:v>
                </c:pt>
                <c:pt idx="7">
                  <c:v>167</c:v>
                </c:pt>
                <c:pt idx="8">
                  <c:v>164</c:v>
                </c:pt>
                <c:pt idx="9">
                  <c:v>120</c:v>
                </c:pt>
                <c:pt idx="10">
                  <c:v>158</c:v>
                </c:pt>
                <c:pt idx="11">
                  <c:v>151.238559172005</c:v>
                </c:pt>
                <c:pt idx="12">
                  <c:v>153.800829774838</c:v>
                </c:pt>
                <c:pt idx="13">
                  <c:v>156.406510144849</c:v>
                </c:pt>
                <c:pt idx="14">
                  <c:v>159.056335726565</c:v>
                </c:pt>
                <c:pt idx="15">
                  <c:v>161.751054424347</c:v>
                </c:pt>
                <c:pt idx="16">
                  <c:v>164.491426813489</c:v>
                </c:pt>
                <c:pt idx="17">
                  <c:v>167.278226354886</c:v>
                </c:pt>
                <c:pt idx="18">
                  <c:v>170.112239613341</c:v>
                </c:pt>
                <c:pt idx="19">
                  <c:v>172.994266479569</c:v>
                </c:pt>
                <c:pt idx="20">
                  <c:v>175.925120395963</c:v>
                </c:pt>
              </c:numCache>
            </c:numRef>
          </c:yVal>
          <c:smooth val="1"/>
        </c:ser>
        <c:axId val="45199865"/>
        <c:axId val="88659932"/>
      </c:scatterChart>
      <c:valAx>
        <c:axId val="4519986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659932"/>
        <c:crosses val="autoZero"/>
        <c:crossBetween val="midCat"/>
        <c:majorUnit val="1"/>
      </c:valAx>
      <c:valAx>
        <c:axId val="8865993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19986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137781714.784985</c:v>
                </c:pt>
                <c:pt idx="1">
                  <c:v>24973729.9480169</c:v>
                </c:pt>
                <c:pt idx="2">
                  <c:v>26666674.3592802</c:v>
                </c:pt>
                <c:pt idx="3">
                  <c:v>28474381.7949533</c:v>
                </c:pt>
                <c:pt idx="4">
                  <c:v>30404631.9267632</c:v>
                </c:pt>
                <c:pt idx="5">
                  <c:v>32465731.8026758</c:v>
                </c:pt>
                <c:pt idx="6">
                  <c:v>34666551.5972087</c:v>
                </c:pt>
                <c:pt idx="7">
                  <c:v>37016562.7852221</c:v>
                </c:pt>
                <c:pt idx="8">
                  <c:v>39525878.9034736</c:v>
                </c:pt>
                <c:pt idx="9">
                  <c:v>42205299.0753579</c:v>
                </c:pt>
              </c:numCache>
            </c:numRef>
          </c:val>
        </c:ser>
        <c:axId val="10214913"/>
        <c:axId val="5087466"/>
      </c:area3DChart>
      <c:catAx>
        <c:axId val="1021491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087466"/>
        <c:crosses val="autoZero"/>
        <c:auto val="1"/>
        <c:lblAlgn val="ctr"/>
        <c:lblOffset val="100"/>
      </c:catAx>
      <c:valAx>
        <c:axId val="508746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21491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68</c:v>
                </c:pt>
                <c:pt idx="1">
                  <c:v>73</c:v>
                </c:pt>
                <c:pt idx="2">
                  <c:v>76</c:v>
                </c:pt>
                <c:pt idx="3">
                  <c:v>55</c:v>
                </c:pt>
                <c:pt idx="4">
                  <c:v>102</c:v>
                </c:pt>
                <c:pt idx="5">
                  <c:v>60</c:v>
                </c:pt>
                <c:pt idx="6">
                  <c:v>72</c:v>
                </c:pt>
                <c:pt idx="7">
                  <c:v>109</c:v>
                </c:pt>
                <c:pt idx="8">
                  <c:v>276</c:v>
                </c:pt>
                <c:pt idx="9">
                  <c:v>172</c:v>
                </c:pt>
                <c:pt idx="10">
                  <c:v>172</c:v>
                </c:pt>
                <c:pt idx="11">
                  <c:v>200.561064070899</c:v>
                </c:pt>
                <c:pt idx="12">
                  <c:v>225.860772677311</c:v>
                </c:pt>
                <c:pt idx="13">
                  <c:v>254.351904596791</c:v>
                </c:pt>
                <c:pt idx="14">
                  <c:v>286.43704085988</c:v>
                </c:pt>
                <c:pt idx="15">
                  <c:v>322.56954594709</c:v>
                </c:pt>
                <c:pt idx="16">
                  <c:v>363.259973850281</c:v>
                </c:pt>
                <c:pt idx="17">
                  <c:v>409.083282224514</c:v>
                </c:pt>
                <c:pt idx="18">
                  <c:v>460.68695656669</c:v>
                </c:pt>
                <c:pt idx="19">
                  <c:v>518.800159215995</c:v>
                </c:pt>
                <c:pt idx="20">
                  <c:v>584.244032451954</c:v>
                </c:pt>
              </c:numCache>
            </c:numRef>
          </c:yVal>
          <c:smooth val="1"/>
        </c:ser>
        <c:axId val="4579328"/>
        <c:axId val="62700499"/>
      </c:scatterChart>
      <c:valAx>
        <c:axId val="457932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2700499"/>
        <c:crosses val="autoZero"/>
        <c:crossBetween val="midCat"/>
        <c:majorUnit val="1"/>
      </c:valAx>
      <c:valAx>
        <c:axId val="62700499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7932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axId val="55415226"/>
        <c:axId val="58756184"/>
      </c:area3DChart>
      <c:catAx>
        <c:axId val="5541522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8756184"/>
        <c:crosses val="autoZero"/>
        <c:auto val="1"/>
        <c:lblAlgn val="ctr"/>
        <c:lblOffset val="100"/>
      </c:catAx>
      <c:valAx>
        <c:axId val="5875618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415226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49609797.6726314</c:v>
                </c:pt>
                <c:pt idx="1">
                  <c:v>10180671.6181005</c:v>
                </c:pt>
                <c:pt idx="2">
                  <c:v>12038154.4998514</c:v>
                </c:pt>
                <c:pt idx="3">
                  <c:v>37965851.1629148</c:v>
                </c:pt>
                <c:pt idx="4">
                  <c:v>16831657.2900372</c:v>
                </c:pt>
                <c:pt idx="5">
                  <c:v>19902625.1456504</c:v>
                </c:pt>
                <c:pt idx="6">
                  <c:v>51005857.5547002</c:v>
                </c:pt>
                <c:pt idx="7">
                  <c:v>27827701.133741</c:v>
                </c:pt>
                <c:pt idx="8">
                  <c:v>63192754.6806897</c:v>
                </c:pt>
                <c:pt idx="9">
                  <c:v>70710711.3398274</c:v>
                </c:pt>
              </c:numCache>
            </c:numRef>
          </c:val>
        </c:ser>
        <c:axId val="71854151"/>
        <c:axId val="90001252"/>
      </c:area3DChart>
      <c:catAx>
        <c:axId val="7185415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0001252"/>
        <c:crosses val="autoZero"/>
        <c:auto val="1"/>
        <c:lblAlgn val="ctr"/>
        <c:lblOffset val="100"/>
      </c:catAx>
      <c:valAx>
        <c:axId val="9000125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85415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61</c:v>
                </c:pt>
                <c:pt idx="1">
                  <c:v>65</c:v>
                </c:pt>
                <c:pt idx="2">
                  <c:v>33</c:v>
                </c:pt>
                <c:pt idx="3">
                  <c:v>106</c:v>
                </c:pt>
                <c:pt idx="4">
                  <c:v>79</c:v>
                </c:pt>
                <c:pt idx="5">
                  <c:v>52</c:v>
                </c:pt>
                <c:pt idx="6">
                  <c:v>58</c:v>
                </c:pt>
                <c:pt idx="7">
                  <c:v>17</c:v>
                </c:pt>
                <c:pt idx="8">
                  <c:v>71</c:v>
                </c:pt>
                <c:pt idx="9">
                  <c:v>102</c:v>
                </c:pt>
                <c:pt idx="10">
                  <c:v>76</c:v>
                </c:pt>
                <c:pt idx="11">
                  <c:v>69.8654883401166</c:v>
                </c:pt>
                <c:pt idx="12">
                  <c:v>71.5339239684171</c:v>
                </c:pt>
                <c:pt idx="13">
                  <c:v>73.2422029802239</c:v>
                </c:pt>
                <c:pt idx="14">
                  <c:v>74.9912768627757</c:v>
                </c:pt>
                <c:pt idx="15">
                  <c:v>76.7821198254773</c:v>
                </c:pt>
                <c:pt idx="16">
                  <c:v>78.6157293425199</c:v>
                </c:pt>
                <c:pt idx="17">
                  <c:v>80.4931267084606</c:v>
                </c:pt>
                <c:pt idx="18">
                  <c:v>82.4153576070685</c:v>
                </c:pt>
                <c:pt idx="19">
                  <c:v>84.3834926937564</c:v>
                </c:pt>
                <c:pt idx="20">
                  <c:v>86.3986281919199</c:v>
                </c:pt>
              </c:numCache>
            </c:numRef>
          </c:yVal>
          <c:smooth val="1"/>
        </c:ser>
        <c:axId val="32400878"/>
        <c:axId val="28408427"/>
      </c:scatterChart>
      <c:valAx>
        <c:axId val="3240087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8408427"/>
        <c:crosses val="autoZero"/>
        <c:crossBetween val="midCat"/>
        <c:majorUnit val="1"/>
      </c:valAx>
      <c:valAx>
        <c:axId val="2840842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40087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204972443.940096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154293338.158048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359265782.098144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6831273"/>
        <c:axId val="6303906"/>
      </c:barChart>
      <c:catAx>
        <c:axId val="46831273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303906"/>
        <c:crosses val="autoZero"/>
        <c:auto val="1"/>
        <c:lblAlgn val="ctr"/>
        <c:lblOffset val="100"/>
      </c:catAx>
      <c:valAx>
        <c:axId val="630390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683127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4328</c:v>
                </c:pt>
                <c:pt idx="1">
                  <c:v>4769</c:v>
                </c:pt>
                <c:pt idx="2">
                  <c:v>5107</c:v>
                </c:pt>
                <c:pt idx="3">
                  <c:v>6011</c:v>
                </c:pt>
                <c:pt idx="4">
                  <c:v>6381</c:v>
                </c:pt>
                <c:pt idx="5">
                  <c:v>6812</c:v>
                </c:pt>
                <c:pt idx="6">
                  <c:v>7622</c:v>
                </c:pt>
                <c:pt idx="7">
                  <c:v>7656</c:v>
                </c:pt>
                <c:pt idx="8">
                  <c:v>7480</c:v>
                </c:pt>
                <c:pt idx="9">
                  <c:v>7336</c:v>
                </c:pt>
                <c:pt idx="10">
                  <c:v>6770</c:v>
                </c:pt>
                <c:pt idx="11">
                  <c:v>7828.96790526938</c:v>
                </c:pt>
                <c:pt idx="12">
                  <c:v>7919.5207168815</c:v>
                </c:pt>
                <c:pt idx="13">
                  <c:v>8011.12089665123</c:v>
                </c:pt>
                <c:pt idx="14">
                  <c:v>8103.78055883583</c:v>
                </c:pt>
                <c:pt idx="15">
                  <c:v>8197.5119578107</c:v>
                </c:pt>
                <c:pt idx="16">
                  <c:v>8292.32748968996</c:v>
                </c:pt>
                <c:pt idx="17">
                  <c:v>8388.23969396589</c:v>
                </c:pt>
                <c:pt idx="18">
                  <c:v>8485.26125516731</c:v>
                </c:pt>
                <c:pt idx="19">
                  <c:v>8583.40500453709</c:v>
                </c:pt>
                <c:pt idx="20">
                  <c:v>8682.68392172913</c:v>
                </c:pt>
              </c:numCache>
            </c:numRef>
          </c:yVal>
          <c:smooth val="1"/>
        </c:ser>
        <c:axId val="35562091"/>
        <c:axId val="47038014"/>
      </c:scatterChart>
      <c:valAx>
        <c:axId val="35562091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038014"/>
        <c:crosses val="autoZero"/>
        <c:crossBetween val="midCat"/>
        <c:majorUnit val="1"/>
      </c:valAx>
      <c:valAx>
        <c:axId val="4703801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562091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axId val="81116049"/>
        <c:axId val="657890"/>
      </c:area3DChart>
      <c:catAx>
        <c:axId val="8111604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7890"/>
        <c:crosses val="autoZero"/>
        <c:auto val="1"/>
        <c:lblAlgn val="ctr"/>
        <c:lblOffset val="100"/>
      </c:catAx>
      <c:valAx>
        <c:axId val="65789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111604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1128206663.69811</c:v>
                </c:pt>
                <c:pt idx="1">
                  <c:v>1017547667.72929</c:v>
                </c:pt>
                <c:pt idx="2">
                  <c:v>1080566077.55166</c:v>
                </c:pt>
                <c:pt idx="3">
                  <c:v>1147489908.28848</c:v>
                </c:pt>
                <c:pt idx="4">
                  <c:v>1218561319.18655</c:v>
                </c:pt>
                <c:pt idx="5">
                  <c:v>1294037491.30812</c:v>
                </c:pt>
                <c:pt idx="6">
                  <c:v>1374191559.70217</c:v>
                </c:pt>
                <c:pt idx="7">
                  <c:v>1459313603.43747</c:v>
                </c:pt>
                <c:pt idx="8">
                  <c:v>1549711697.0898</c:v>
                </c:pt>
                <c:pt idx="9">
                  <c:v>1645713027.49887</c:v>
                </c:pt>
              </c:numCache>
            </c:numRef>
          </c:val>
        </c:ser>
        <c:axId val="33068806"/>
        <c:axId val="60617326"/>
      </c:area3DChart>
      <c:catAx>
        <c:axId val="3306880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617326"/>
        <c:crosses val="autoZero"/>
        <c:auto val="1"/>
        <c:lblAlgn val="ctr"/>
        <c:lblOffset val="100"/>
      </c:catAx>
      <c:valAx>
        <c:axId val="6061732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306880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12531514842.3862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383824173.10433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12915339015.4905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5953052"/>
        <c:axId val="57271364"/>
      </c:barChart>
      <c:catAx>
        <c:axId val="25953052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271364"/>
        <c:crosses val="autoZero"/>
        <c:auto val="1"/>
        <c:lblAlgn val="ctr"/>
        <c:lblOffset val="100"/>
      </c:catAx>
      <c:valAx>
        <c:axId val="5727136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95305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29</c:v>
                </c:pt>
                <c:pt idx="1">
                  <c:v>51</c:v>
                </c:pt>
                <c:pt idx="2">
                  <c:v>80</c:v>
                </c:pt>
                <c:pt idx="3">
                  <c:v>42</c:v>
                </c:pt>
                <c:pt idx="4">
                  <c:v>61</c:v>
                </c:pt>
                <c:pt idx="5">
                  <c:v>40</c:v>
                </c:pt>
                <c:pt idx="6">
                  <c:v>40</c:v>
                </c:pt>
                <c:pt idx="7">
                  <c:v>75</c:v>
                </c:pt>
                <c:pt idx="8">
                  <c:v>69</c:v>
                </c:pt>
                <c:pt idx="9">
                  <c:v>75</c:v>
                </c:pt>
                <c:pt idx="10">
                  <c:v>31</c:v>
                </c:pt>
                <c:pt idx="11">
                  <c:v>73.1706791524357</c:v>
                </c:pt>
                <c:pt idx="12">
                  <c:v>76.9606908220872</c:v>
                </c:pt>
                <c:pt idx="13">
                  <c:v>80.9470132083055</c:v>
                </c:pt>
                <c:pt idx="14">
                  <c:v>85.1398145904517</c:v>
                </c:pt>
                <c:pt idx="15">
                  <c:v>89.5497899328637</c:v>
                </c:pt>
                <c:pt idx="16">
                  <c:v>94.1881881654855</c:v>
                </c:pt>
                <c:pt idx="17">
                  <c:v>99.0668408775484</c:v>
                </c:pt>
                <c:pt idx="18">
                  <c:v>104.198192497495</c:v>
                </c:pt>
                <c:pt idx="19">
                  <c:v>109.595332036126</c:v>
                </c:pt>
                <c:pt idx="20">
                  <c:v>115.272026473947</c:v>
                </c:pt>
              </c:numCache>
            </c:numRef>
          </c:yVal>
          <c:smooth val="1"/>
        </c:ser>
        <c:axId val="80523290"/>
        <c:axId val="66350717"/>
      </c:scatterChart>
      <c:valAx>
        <c:axId val="8052329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350717"/>
        <c:crosses val="autoZero"/>
        <c:crossBetween val="midCat"/>
        <c:majorUnit val="1"/>
      </c:valAx>
      <c:valAx>
        <c:axId val="6635071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052329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93034937"/>
        <c:axId val="12245555"/>
      </c:area3DChart>
      <c:catAx>
        <c:axId val="9303493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245555"/>
        <c:crosses val="autoZero"/>
        <c:auto val="1"/>
        <c:lblAlgn val="ctr"/>
        <c:lblOffset val="100"/>
      </c:catAx>
      <c:valAx>
        <c:axId val="1224555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034937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13181852.8096701</c:v>
                </c:pt>
                <c:pt idx="1">
                  <c:v>1305222.53206627</c:v>
                </c:pt>
                <c:pt idx="2">
                  <c:v>1441470.41346796</c:v>
                </c:pt>
                <c:pt idx="3">
                  <c:v>1591940.76247987</c:v>
                </c:pt>
                <c:pt idx="4">
                  <c:v>1758118.21565446</c:v>
                </c:pt>
                <c:pt idx="5">
                  <c:v>1941642.38586429</c:v>
                </c:pt>
                <c:pt idx="6">
                  <c:v>2144324.03976965</c:v>
                </c:pt>
                <c:pt idx="7">
                  <c:v>2368162.96399877</c:v>
                </c:pt>
                <c:pt idx="8">
                  <c:v>2615367.69631976</c:v>
                </c:pt>
                <c:pt idx="9">
                  <c:v>2888377.31648458</c:v>
                </c:pt>
              </c:numCache>
            </c:numRef>
          </c:val>
        </c:ser>
        <c:axId val="96883340"/>
        <c:axId val="25733094"/>
      </c:area3DChart>
      <c:catAx>
        <c:axId val="9688334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733094"/>
        <c:crosses val="autoZero"/>
        <c:auto val="1"/>
        <c:lblAlgn val="ctr"/>
        <c:lblOffset val="100"/>
      </c:catAx>
      <c:valAx>
        <c:axId val="2573309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88334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19236479.1357757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12000000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31236479.1357757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35722400"/>
        <c:axId val="85905596"/>
      </c:barChart>
      <c:catAx>
        <c:axId val="35722400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905596"/>
        <c:crosses val="autoZero"/>
        <c:auto val="1"/>
        <c:lblAlgn val="ctr"/>
        <c:lblOffset val="100"/>
      </c:catAx>
      <c:valAx>
        <c:axId val="859055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72240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29</c:v>
                </c:pt>
                <c:pt idx="1">
                  <c:v>51</c:v>
                </c:pt>
                <c:pt idx="2">
                  <c:v>80</c:v>
                </c:pt>
                <c:pt idx="3">
                  <c:v>42</c:v>
                </c:pt>
                <c:pt idx="4">
                  <c:v>61</c:v>
                </c:pt>
                <c:pt idx="5">
                  <c:v>40</c:v>
                </c:pt>
                <c:pt idx="6">
                  <c:v>40</c:v>
                </c:pt>
                <c:pt idx="7">
                  <c:v>75</c:v>
                </c:pt>
                <c:pt idx="8">
                  <c:v>69</c:v>
                </c:pt>
                <c:pt idx="9">
                  <c:v>75</c:v>
                </c:pt>
                <c:pt idx="10">
                  <c:v>31</c:v>
                </c:pt>
                <c:pt idx="11">
                  <c:v>73.1706791524357</c:v>
                </c:pt>
                <c:pt idx="12">
                  <c:v>76.9606908220872</c:v>
                </c:pt>
                <c:pt idx="13">
                  <c:v>80.9470132083055</c:v>
                </c:pt>
                <c:pt idx="14">
                  <c:v>85.1398145904517</c:v>
                </c:pt>
                <c:pt idx="15">
                  <c:v>89.5497899328637</c:v>
                </c:pt>
                <c:pt idx="16">
                  <c:v>94.1881881654855</c:v>
                </c:pt>
                <c:pt idx="17">
                  <c:v>99.0668408775484</c:v>
                </c:pt>
                <c:pt idx="18">
                  <c:v>104.198192497495</c:v>
                </c:pt>
                <c:pt idx="19">
                  <c:v>109.595332036126</c:v>
                </c:pt>
                <c:pt idx="20">
                  <c:v>115.272026473947</c:v>
                </c:pt>
              </c:numCache>
            </c:numRef>
          </c:yVal>
          <c:smooth val="1"/>
        </c:ser>
        <c:axId val="54170765"/>
        <c:axId val="87617202"/>
      </c:scatterChart>
      <c:valAx>
        <c:axId val="5417076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617202"/>
        <c:crosses val="autoZero"/>
        <c:crossBetween val="midCat"/>
        <c:majorUnit val="1"/>
      </c:valAx>
      <c:valAx>
        <c:axId val="8761720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417076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29808944"/>
        <c:axId val="34835774"/>
      </c:area3DChart>
      <c:catAx>
        <c:axId val="2980894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4835774"/>
        <c:crosses val="autoZero"/>
        <c:auto val="1"/>
        <c:lblAlgn val="ctr"/>
        <c:lblOffset val="100"/>
      </c:catAx>
      <c:valAx>
        <c:axId val="3483577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9808944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19349543.1357757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12000000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31349543.1357757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2293187"/>
        <c:axId val="78225272"/>
      </c:barChart>
      <c:catAx>
        <c:axId val="9229318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225272"/>
        <c:crosses val="autoZero"/>
        <c:auto val="1"/>
        <c:lblAlgn val="ctr"/>
        <c:lblOffset val="100"/>
      </c:catAx>
      <c:valAx>
        <c:axId val="782252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229318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95205424"/>
        <c:axId val="66503385"/>
      </c:area3DChart>
      <c:catAx>
        <c:axId val="952054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503385"/>
        <c:crosses val="autoZero"/>
        <c:auto val="1"/>
        <c:lblAlgn val="ctr"/>
        <c:lblOffset val="100"/>
      </c:catAx>
      <c:valAx>
        <c:axId val="6650338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5205424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13294916.8096701</c:v>
                </c:pt>
                <c:pt idx="1">
                  <c:v>1305222.53206627</c:v>
                </c:pt>
                <c:pt idx="2">
                  <c:v>1441470.41346796</c:v>
                </c:pt>
                <c:pt idx="3">
                  <c:v>1591940.76247987</c:v>
                </c:pt>
                <c:pt idx="4">
                  <c:v>1758118.21565446</c:v>
                </c:pt>
                <c:pt idx="5">
                  <c:v>1941642.38586429</c:v>
                </c:pt>
                <c:pt idx="6">
                  <c:v>2144324.03976965</c:v>
                </c:pt>
                <c:pt idx="7">
                  <c:v>2368162.96399877</c:v>
                </c:pt>
                <c:pt idx="8">
                  <c:v>2615367.69631976</c:v>
                </c:pt>
                <c:pt idx="9">
                  <c:v>2888377.31648458</c:v>
                </c:pt>
              </c:numCache>
            </c:numRef>
          </c:val>
        </c:ser>
        <c:axId val="64588828"/>
        <c:axId val="5623972"/>
      </c:area3DChart>
      <c:catAx>
        <c:axId val="6458882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623972"/>
        <c:crosses val="autoZero"/>
        <c:auto val="1"/>
        <c:lblAlgn val="ctr"/>
        <c:lblOffset val="100"/>
      </c:catAx>
      <c:valAx>
        <c:axId val="56239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458882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79</c:v>
                </c:pt>
                <c:pt idx="1">
                  <c:v>8</c:v>
                </c:pt>
                <c:pt idx="2">
                  <c:v>7</c:v>
                </c:pt>
                <c:pt idx="3">
                  <c:v>11</c:v>
                </c:pt>
                <c:pt idx="4">
                  <c:v>13</c:v>
                </c:pt>
                <c:pt idx="5">
                  <c:v>8</c:v>
                </c:pt>
                <c:pt idx="6">
                  <c:v>13</c:v>
                </c:pt>
                <c:pt idx="7">
                  <c:v>18</c:v>
                </c:pt>
                <c:pt idx="8">
                  <c:v>16</c:v>
                </c:pt>
                <c:pt idx="9">
                  <c:v>19</c:v>
                </c:pt>
              </c:numCache>
            </c:numRef>
          </c:val>
        </c:ser>
        <c:axId val="59179651"/>
        <c:axId val="28508691"/>
      </c:area3DChart>
      <c:catAx>
        <c:axId val="5917965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8508691"/>
        <c:crosses val="autoZero"/>
        <c:auto val="1"/>
        <c:lblAlgn val="ctr"/>
        <c:lblOffset val="100"/>
      </c:catAx>
      <c:valAx>
        <c:axId val="2850869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9179651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29361657901.2478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3925456923.30305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33287114824.5509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16391418"/>
        <c:axId val="57070179"/>
      </c:barChart>
      <c:catAx>
        <c:axId val="1639141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070179"/>
        <c:crosses val="autoZero"/>
        <c:auto val="1"/>
        <c:lblAlgn val="ctr"/>
        <c:lblOffset val="100"/>
      </c:catAx>
      <c:valAx>
        <c:axId val="5707017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639141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10995</c:v>
                </c:pt>
                <c:pt idx="1">
                  <c:v>11173</c:v>
                </c:pt>
                <c:pt idx="2">
                  <c:v>11332</c:v>
                </c:pt>
                <c:pt idx="3">
                  <c:v>13073</c:v>
                </c:pt>
                <c:pt idx="4">
                  <c:v>13023</c:v>
                </c:pt>
                <c:pt idx="5">
                  <c:v>14971</c:v>
                </c:pt>
                <c:pt idx="6">
                  <c:v>16410</c:v>
                </c:pt>
                <c:pt idx="7">
                  <c:v>17630</c:v>
                </c:pt>
                <c:pt idx="8">
                  <c:v>18025</c:v>
                </c:pt>
                <c:pt idx="9">
                  <c:v>17985</c:v>
                </c:pt>
                <c:pt idx="10">
                  <c:v>18382</c:v>
                </c:pt>
                <c:pt idx="11">
                  <c:v>19692.3022719068</c:v>
                </c:pt>
                <c:pt idx="12">
                  <c:v>20435.7935179491</c:v>
                </c:pt>
                <c:pt idx="13">
                  <c:v>21249.03589012</c:v>
                </c:pt>
                <c:pt idx="14">
                  <c:v>22141.1904656347</c:v>
                </c:pt>
                <c:pt idx="15">
                  <c:v>23122.7870013244</c:v>
                </c:pt>
                <c:pt idx="16">
                  <c:v>24205.9390109261</c:v>
                </c:pt>
                <c:pt idx="17">
                  <c:v>25404.5941336011</c:v>
                </c:pt>
                <c:pt idx="18">
                  <c:v>26734.8257430285</c:v>
                </c:pt>
                <c:pt idx="19">
                  <c:v>28215.1727993696</c:v>
                </c:pt>
                <c:pt idx="20">
                  <c:v>29867.0361887637</c:v>
                </c:pt>
              </c:numCache>
            </c:numRef>
          </c:yVal>
          <c:smooth val="1"/>
        </c:ser>
        <c:axId val="31462808"/>
        <c:axId val="13320051"/>
      </c:scatterChart>
      <c:valAx>
        <c:axId val="3146280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320051"/>
        <c:crosses val="autoZero"/>
        <c:crossBetween val="midCat"/>
        <c:majorUnit val="1"/>
      </c:valAx>
      <c:valAx>
        <c:axId val="13320051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46280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3528734723.15375</c:v>
                </c:pt>
                <c:pt idx="1">
                  <c:v>2290285933.71202</c:v>
                </c:pt>
                <c:pt idx="2">
                  <c:v>2448721217.25346</c:v>
                </c:pt>
                <c:pt idx="3">
                  <c:v>2726820246.01584</c:v>
                </c:pt>
                <c:pt idx="4">
                  <c:v>2981169063.73956</c:v>
                </c:pt>
                <c:pt idx="5">
                  <c:v>3113334230.50544</c:v>
                </c:pt>
                <c:pt idx="6">
                  <c:v>3490233434.23792</c:v>
                </c:pt>
                <c:pt idx="7">
                  <c:v>3895453630.38523</c:v>
                </c:pt>
                <c:pt idx="8">
                  <c:v>4184447719.41298</c:v>
                </c:pt>
                <c:pt idx="9">
                  <c:v>4627914626.13468</c:v>
                </c:pt>
              </c:numCache>
            </c:numRef>
          </c:val>
        </c:ser>
        <c:axId val="52743421"/>
        <c:axId val="66961385"/>
      </c:area3DChart>
      <c:catAx>
        <c:axId val="5274342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961385"/>
        <c:crosses val="autoZero"/>
        <c:auto val="1"/>
        <c:lblAlgn val="ctr"/>
        <c:lblOffset val="100"/>
      </c:catAx>
      <c:valAx>
        <c:axId val="6696138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274342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2158</c:v>
                </c:pt>
                <c:pt idx="1">
                  <c:v>2296</c:v>
                </c:pt>
                <c:pt idx="2">
                  <c:v>2437</c:v>
                </c:pt>
                <c:pt idx="3">
                  <c:v>2207</c:v>
                </c:pt>
                <c:pt idx="4">
                  <c:v>2511</c:v>
                </c:pt>
                <c:pt idx="5">
                  <c:v>2522</c:v>
                </c:pt>
                <c:pt idx="6">
                  <c:v>2665</c:v>
                </c:pt>
                <c:pt idx="7">
                  <c:v>2863</c:v>
                </c:pt>
                <c:pt idx="8">
                  <c:v>2782</c:v>
                </c:pt>
                <c:pt idx="9">
                  <c:v>2399</c:v>
                </c:pt>
                <c:pt idx="10">
                  <c:v>2148</c:v>
                </c:pt>
                <c:pt idx="11">
                  <c:v>2918.07586659472</c:v>
                </c:pt>
                <c:pt idx="12">
                  <c:v>3054.06459561342</c:v>
                </c:pt>
                <c:pt idx="13">
                  <c:v>3211.17161178476</c:v>
                </c:pt>
                <c:pt idx="14">
                  <c:v>3393.02156161778</c:v>
                </c:pt>
                <c:pt idx="15">
                  <c:v>3603.96528349087</c:v>
                </c:pt>
                <c:pt idx="16">
                  <c:v>3849.22733919441</c:v>
                </c:pt>
                <c:pt idx="17">
                  <c:v>4135.08426310102</c:v>
                </c:pt>
                <c:pt idx="18">
                  <c:v>4469.07994058479</c:v>
                </c:pt>
                <c:pt idx="19">
                  <c:v>4860.28587423091</c:v>
                </c:pt>
                <c:pt idx="20">
                  <c:v>5319.61572678661</c:v>
                </c:pt>
              </c:numCache>
            </c:numRef>
          </c:yVal>
          <c:smooth val="1"/>
        </c:ser>
        <c:axId val="77650170"/>
        <c:axId val="65222282"/>
      </c:scatterChart>
      <c:valAx>
        <c:axId val="7765017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222282"/>
        <c:crosses val="autoZero"/>
        <c:crossBetween val="midCat"/>
        <c:majorUnit val="1"/>
      </c:valAx>
      <c:valAx>
        <c:axId val="6522228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65017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35</c:v>
                </c:pt>
                <c:pt idx="1">
                  <c:v>7</c:v>
                </c:pt>
                <c:pt idx="2">
                  <c:v>6</c:v>
                </c:pt>
                <c:pt idx="3">
                  <c:v>9</c:v>
                </c:pt>
                <c:pt idx="4">
                  <c:v>11</c:v>
                </c:pt>
                <c:pt idx="5">
                  <c:v>11</c:v>
                </c:pt>
                <c:pt idx="6">
                  <c:v>13</c:v>
                </c:pt>
                <c:pt idx="7">
                  <c:v>16</c:v>
                </c:pt>
                <c:pt idx="8">
                  <c:v>20</c:v>
                </c:pt>
                <c:pt idx="9">
                  <c:v>24</c:v>
                </c:pt>
              </c:numCache>
            </c:numRef>
          </c:val>
        </c:ser>
        <c:axId val="98591907"/>
        <c:axId val="18180604"/>
      </c:area3DChart>
      <c:catAx>
        <c:axId val="9859190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180604"/>
        <c:crosses val="autoZero"/>
        <c:auto val="1"/>
        <c:lblAlgn val="ctr"/>
        <c:lblOffset val="100"/>
      </c:catAx>
      <c:valAx>
        <c:axId val="1818060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591907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491304347826087"/>
          <c:y val="0.274333333333333"/>
          <c:w val="0.924826086956522"/>
          <c:h val="0.6175"/>
        </c:manualLayout>
      </c:layout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301643208.708222</c:v>
                </c:pt>
                <c:pt idx="1">
                  <c:v>287141628.100133</c:v>
                </c:pt>
                <c:pt idx="2">
                  <c:v>300396209.505139</c:v>
                </c:pt>
                <c:pt idx="3">
                  <c:v>318594848.355855</c:v>
                </c:pt>
                <c:pt idx="4">
                  <c:v>337785804.410666</c:v>
                </c:pt>
                <c:pt idx="5">
                  <c:v>354127569.840887</c:v>
                </c:pt>
                <c:pt idx="6">
                  <c:v>374514139.614181</c:v>
                </c:pt>
                <c:pt idx="7">
                  <c:v>398064793.944179</c:v>
                </c:pt>
                <c:pt idx="8">
                  <c:v>423244027.031158</c:v>
                </c:pt>
                <c:pt idx="9">
                  <c:v>450217490.646942</c:v>
                </c:pt>
              </c:numCache>
            </c:numRef>
          </c:val>
        </c:ser>
        <c:axId val="32863853"/>
        <c:axId val="38811156"/>
      </c:area3DChart>
      <c:catAx>
        <c:axId val="3286385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8811156"/>
        <c:crosses val="autoZero"/>
        <c:auto val="1"/>
        <c:lblAlgn val="ctr"/>
        <c:lblOffset val="100"/>
      </c:catAx>
      <c:valAx>
        <c:axId val="3881115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86385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7243653.83110329</c:v>
                </c:pt>
                <c:pt idx="1">
                  <c:v>7787469.09889776</c:v>
                </c:pt>
                <c:pt idx="2">
                  <c:v>8372111.14450105</c:v>
                </c:pt>
                <c:pt idx="3">
                  <c:v>9000645.02673911</c:v>
                </c:pt>
                <c:pt idx="4">
                  <c:v>9676365.91286456</c:v>
                </c:pt>
                <c:pt idx="5">
                  <c:v>10402816.3538819</c:v>
                </c:pt>
                <c:pt idx="6">
                  <c:v>11183804.8568128</c:v>
                </c:pt>
                <c:pt idx="7">
                  <c:v>12023425.8512692</c:v>
                </c:pt>
                <c:pt idx="8">
                  <c:v>12926081.155011</c:v>
                </c:pt>
                <c:pt idx="9">
                  <c:v>13896503.0510246</c:v>
                </c:pt>
              </c:numCache>
            </c:numRef>
          </c:val>
        </c:ser>
        <c:axId val="76441392"/>
        <c:axId val="27463023"/>
      </c:area3DChart>
      <c:catAx>
        <c:axId val="7644139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463023"/>
        <c:crosses val="autoZero"/>
        <c:auto val="1"/>
        <c:lblAlgn val="ctr"/>
        <c:lblOffset val="100"/>
      </c:catAx>
      <c:valAx>
        <c:axId val="2746302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44139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3351608600.56163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194121119.595731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3545729720.15736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6990634"/>
        <c:axId val="69109310"/>
      </c:barChart>
      <c:catAx>
        <c:axId val="7699063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109310"/>
        <c:crosses val="autoZero"/>
        <c:auto val="1"/>
        <c:lblAlgn val="ctr"/>
        <c:lblOffset val="100"/>
      </c:catAx>
      <c:valAx>
        <c:axId val="6910931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99063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12</c:v>
                </c:pt>
                <c:pt idx="1">
                  <c:v>22</c:v>
                </c:pt>
                <c:pt idx="2">
                  <c:v>27</c:v>
                </c:pt>
                <c:pt idx="3">
                  <c:v>61</c:v>
                </c:pt>
                <c:pt idx="4">
                  <c:v>54</c:v>
                </c:pt>
                <c:pt idx="5">
                  <c:v>89</c:v>
                </c:pt>
                <c:pt idx="6">
                  <c:v>21</c:v>
                </c:pt>
                <c:pt idx="7">
                  <c:v>18</c:v>
                </c:pt>
                <c:pt idx="8">
                  <c:v>12</c:v>
                </c:pt>
                <c:pt idx="9">
                  <c:v>54</c:v>
                </c:pt>
                <c:pt idx="10">
                  <c:v>75</c:v>
                </c:pt>
                <c:pt idx="11">
                  <c:v>50.6484366124608</c:v>
                </c:pt>
                <c:pt idx="12">
                  <c:v>53.0645110888335</c:v>
                </c:pt>
                <c:pt idx="13">
                  <c:v>55.5958391893219</c:v>
                </c:pt>
                <c:pt idx="14">
                  <c:v>58.2479188395908</c:v>
                </c:pt>
                <c:pt idx="15">
                  <c:v>61.026510231996</c:v>
                </c:pt>
                <c:pt idx="16">
                  <c:v>63.9376483364512</c:v>
                </c:pt>
                <c:pt idx="17">
                  <c:v>66.9876560080995</c:v>
                </c:pt>
                <c:pt idx="18">
                  <c:v>70.1831577202567</c:v>
                </c:pt>
                <c:pt idx="19">
                  <c:v>73.5310939524568</c:v>
                </c:pt>
                <c:pt idx="20">
                  <c:v>77.0387362648473</c:v>
                </c:pt>
              </c:numCache>
            </c:numRef>
          </c:yVal>
          <c:smooth val="1"/>
        </c:ser>
        <c:axId val="71915253"/>
        <c:axId val="96172781"/>
      </c:scatterChart>
      <c:valAx>
        <c:axId val="71915253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172781"/>
        <c:crosses val="autoZero"/>
        <c:crossBetween val="midCat"/>
        <c:majorUnit val="1"/>
      </c:valAx>
      <c:valAx>
        <c:axId val="96172781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915253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8432001.64636815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2766847.46174904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11198849.1081172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36097970"/>
        <c:axId val="22518439"/>
      </c:barChart>
      <c:catAx>
        <c:axId val="36097970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2518439"/>
        <c:crosses val="autoZero"/>
        <c:auto val="1"/>
        <c:lblAlgn val="ctr"/>
        <c:lblOffset val="100"/>
      </c:catAx>
      <c:valAx>
        <c:axId val="2251843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609797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60734842"/>
        <c:axId val="38141445"/>
      </c:area3DChart>
      <c:catAx>
        <c:axId val="6073484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8141445"/>
        <c:crosses val="autoZero"/>
        <c:auto val="1"/>
        <c:lblAlgn val="ctr"/>
        <c:lblOffset val="100"/>
      </c:catAx>
      <c:valAx>
        <c:axId val="3814144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73484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1416374.17700253</c:v>
                </c:pt>
                <c:pt idx="1">
                  <c:v>703901.842352657</c:v>
                </c:pt>
                <c:pt idx="2">
                  <c:v>739096.93447029</c:v>
                </c:pt>
                <c:pt idx="3">
                  <c:v>1639630.15665255</c:v>
                </c:pt>
                <c:pt idx="4">
                  <c:v>814854.370253495</c:v>
                </c:pt>
                <c:pt idx="5">
                  <c:v>855597.08876617</c:v>
                </c:pt>
                <c:pt idx="6">
                  <c:v>898376.943204478</c:v>
                </c:pt>
                <c:pt idx="7">
                  <c:v>943295.790364702</c:v>
                </c:pt>
                <c:pt idx="8">
                  <c:v>990460.579882937</c:v>
                </c:pt>
                <c:pt idx="9">
                  <c:v>2197261.22516737</c:v>
                </c:pt>
              </c:numCache>
            </c:numRef>
          </c:val>
        </c:ser>
        <c:axId val="69547882"/>
        <c:axId val="62270816"/>
      </c:area3DChart>
      <c:catAx>
        <c:axId val="6954788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2270816"/>
        <c:crosses val="autoZero"/>
        <c:auto val="1"/>
        <c:lblAlgn val="ctr"/>
        <c:lblOffset val="100"/>
      </c:catAx>
      <c:valAx>
        <c:axId val="6227081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54788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11</c:v>
                </c:pt>
                <c:pt idx="1">
                  <c:v>16</c:v>
                </c:pt>
                <c:pt idx="2">
                  <c:v>6</c:v>
                </c:pt>
                <c:pt idx="3">
                  <c:v>37</c:v>
                </c:pt>
                <c:pt idx="4">
                  <c:v>99</c:v>
                </c:pt>
                <c:pt idx="5">
                  <c:v>12</c:v>
                </c:pt>
                <c:pt idx="6">
                  <c:v>27</c:v>
                </c:pt>
                <c:pt idx="7">
                  <c:v>31</c:v>
                </c:pt>
                <c:pt idx="8">
                  <c:v>38</c:v>
                </c:pt>
                <c:pt idx="9">
                  <c:v>34</c:v>
                </c:pt>
                <c:pt idx="10">
                  <c:v>15</c:v>
                </c:pt>
                <c:pt idx="11">
                  <c:v>31.8794751504461</c:v>
                </c:pt>
                <c:pt idx="12">
                  <c:v>33.9423124345454</c:v>
                </c:pt>
                <c:pt idx="13">
                  <c:v>36.1386305128105</c:v>
                </c:pt>
                <c:pt idx="14">
                  <c:v>38.4770665775921</c:v>
                </c:pt>
                <c:pt idx="15">
                  <c:v>40.9668167113209</c:v>
                </c:pt>
                <c:pt idx="16">
                  <c:v>43.6176720508196</c:v>
                </c:pt>
                <c:pt idx="17">
                  <c:v>46.4400572917129</c:v>
                </c:pt>
                <c:pt idx="18">
                  <c:v>49.4450716843577</c:v>
                </c:pt>
                <c:pt idx="19">
                  <c:v>52.6445326825112</c:v>
                </c:pt>
                <c:pt idx="20">
                  <c:v>56.0510224163909</c:v>
                </c:pt>
              </c:numCache>
            </c:numRef>
          </c:yVal>
          <c:smooth val="1"/>
        </c:ser>
        <c:axId val="97501172"/>
        <c:axId val="77882869"/>
      </c:scatterChart>
      <c:valAx>
        <c:axId val="9750117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882869"/>
        <c:crosses val="autoZero"/>
        <c:crossBetween val="midCat"/>
        <c:majorUnit val="1"/>
      </c:valAx>
      <c:valAx>
        <c:axId val="77882869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750117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5379338"/>
        <c:axId val="43254766"/>
      </c:area3DChart>
      <c:catAx>
        <c:axId val="537933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3254766"/>
        <c:crosses val="autoZero"/>
        <c:auto val="1"/>
        <c:lblAlgn val="ctr"/>
        <c:lblOffset val="100"/>
      </c:catAx>
      <c:valAx>
        <c:axId val="4325476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7933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1593336.1680193</c:v>
                </c:pt>
                <c:pt idx="1">
                  <c:v>2723002.97642026</c:v>
                </c:pt>
                <c:pt idx="2">
                  <c:v>1756653.12524128</c:v>
                </c:pt>
                <c:pt idx="3">
                  <c:v>1844485.78150334</c:v>
                </c:pt>
                <c:pt idx="4">
                  <c:v>1936710.07057851</c:v>
                </c:pt>
                <c:pt idx="5">
                  <c:v>2033545.57410743</c:v>
                </c:pt>
                <c:pt idx="6">
                  <c:v>2135222.8528128</c:v>
                </c:pt>
                <c:pt idx="7">
                  <c:v>2241983.99545344</c:v>
                </c:pt>
                <c:pt idx="8">
                  <c:v>2354083.19522612</c:v>
                </c:pt>
                <c:pt idx="9">
                  <c:v>4023115.57096594</c:v>
                </c:pt>
              </c:numCache>
            </c:numRef>
          </c:val>
        </c:ser>
        <c:axId val="24900555"/>
        <c:axId val="7124126"/>
      </c:area3DChart>
      <c:catAx>
        <c:axId val="2490055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24126"/>
        <c:crosses val="autoZero"/>
        <c:auto val="1"/>
        <c:lblAlgn val="ctr"/>
        <c:lblOffset val="100"/>
      </c:catAx>
      <c:valAx>
        <c:axId val="712412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90055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20040811.0943499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2601328.21597852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22642139.3103284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3796547"/>
        <c:axId val="66526773"/>
      </c:barChart>
      <c:catAx>
        <c:axId val="5379654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526773"/>
        <c:crosses val="autoZero"/>
        <c:auto val="1"/>
        <c:lblAlgn val="ctr"/>
        <c:lblOffset val="100"/>
      </c:catAx>
      <c:valAx>
        <c:axId val="6652677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79654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</c:v>
                </c:pt>
                <c:pt idx="1">
                  <c:v>11</c:v>
                </c:pt>
                <c:pt idx="2">
                  <c:v>9</c:v>
                </c:pt>
                <c:pt idx="3">
                  <c:v>26</c:v>
                </c:pt>
                <c:pt idx="4">
                  <c:v>32</c:v>
                </c:pt>
                <c:pt idx="5">
                  <c:v>12</c:v>
                </c:pt>
                <c:pt idx="6">
                  <c:v>17</c:v>
                </c:pt>
                <c:pt idx="7">
                  <c:v>51</c:v>
                </c:pt>
                <c:pt idx="8">
                  <c:v>27</c:v>
                </c:pt>
                <c:pt idx="9">
                  <c:v>25</c:v>
                </c:pt>
                <c:pt idx="10">
                  <c:v>26</c:v>
                </c:pt>
                <c:pt idx="11">
                  <c:v>36.0973245528947</c:v>
                </c:pt>
                <c:pt idx="12">
                  <c:v>39.4849169842438</c:v>
                </c:pt>
                <c:pt idx="13">
                  <c:v>43.1904216881249</c:v>
                </c:pt>
                <c:pt idx="14">
                  <c:v>47.2436734853065</c:v>
                </c:pt>
                <c:pt idx="15">
                  <c:v>51.6773070775535</c:v>
                </c:pt>
                <c:pt idx="16">
                  <c:v>56.5270198054843</c:v>
                </c:pt>
                <c:pt idx="17">
                  <c:v>61.8318590652246</c:v>
                </c:pt>
                <c:pt idx="18">
                  <c:v>67.6345366979857</c:v>
                </c:pt>
                <c:pt idx="19">
                  <c:v>73.9817728838744</c:v>
                </c:pt>
                <c:pt idx="20">
                  <c:v>80.9246723087877</c:v>
                </c:pt>
              </c:numCache>
            </c:numRef>
          </c:yVal>
          <c:smooth val="1"/>
        </c:ser>
        <c:axId val="47386452"/>
        <c:axId val="77251693"/>
      </c:scatterChart>
      <c:valAx>
        <c:axId val="4738645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251693"/>
        <c:crosses val="autoZero"/>
        <c:crossBetween val="midCat"/>
        <c:majorUnit val="1"/>
      </c:valAx>
      <c:valAx>
        <c:axId val="77251693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38645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34</c:v>
                </c:pt>
                <c:pt idx="1">
                  <c:v>51</c:v>
                </c:pt>
                <c:pt idx="2">
                  <c:v>31</c:v>
                </c:pt>
                <c:pt idx="3">
                  <c:v>32</c:v>
                </c:pt>
                <c:pt idx="4">
                  <c:v>15</c:v>
                </c:pt>
                <c:pt idx="5">
                  <c:v>46</c:v>
                </c:pt>
                <c:pt idx="6">
                  <c:v>52</c:v>
                </c:pt>
                <c:pt idx="7">
                  <c:v>92</c:v>
                </c:pt>
                <c:pt idx="8">
                  <c:v>108</c:v>
                </c:pt>
                <c:pt idx="9">
                  <c:v>76</c:v>
                </c:pt>
                <c:pt idx="10">
                  <c:v>68</c:v>
                </c:pt>
                <c:pt idx="11">
                  <c:v>108.556683041727</c:v>
                </c:pt>
                <c:pt idx="12">
                  <c:v>123.540922926854</c:v>
                </c:pt>
                <c:pt idx="13">
                  <c:v>140.593459656026</c:v>
                </c:pt>
                <c:pt idx="14">
                  <c:v>159.999783308676</c:v>
                </c:pt>
                <c:pt idx="15">
                  <c:v>182.084790583116</c:v>
                </c:pt>
                <c:pt idx="16">
                  <c:v>207.218224150554</c:v>
                </c:pt>
                <c:pt idx="17">
                  <c:v>235.820862811212</c:v>
                </c:pt>
                <c:pt idx="18">
                  <c:v>268.371566086871</c:v>
                </c:pt>
                <c:pt idx="19">
                  <c:v>305.415291188967</c:v>
                </c:pt>
                <c:pt idx="20">
                  <c:v>347.572216580677</c:v>
                </c:pt>
              </c:numCache>
            </c:numRef>
          </c:yVal>
          <c:smooth val="1"/>
        </c:ser>
        <c:axId val="25447190"/>
        <c:axId val="26857150"/>
      </c:scatterChart>
      <c:valAx>
        <c:axId val="2544719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857150"/>
        <c:crosses val="autoZero"/>
        <c:crossBetween val="midCat"/>
        <c:majorUnit val="1"/>
      </c:valAx>
      <c:valAx>
        <c:axId val="26857150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44719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layout>
        <c:manualLayout>
          <c:xMode val="edge"/>
          <c:yMode val="edge"/>
          <c:x val="0.2964"/>
          <c:y val="0.0238333333333333"/>
        </c:manualLayout>
      </c:layout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axId val="1923420"/>
        <c:axId val="39481649"/>
      </c:area3DChart>
      <c:catAx>
        <c:axId val="192342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481649"/>
        <c:crosses val="autoZero"/>
        <c:auto val="1"/>
        <c:lblAlgn val="ctr"/>
        <c:lblOffset val="100"/>
      </c:catAx>
      <c:valAx>
        <c:axId val="3948164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92342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3962868.3993016</c:v>
                </c:pt>
                <c:pt idx="1">
                  <c:v>3111011.81926668</c:v>
                </c:pt>
                <c:pt idx="2">
                  <c:v>3266562.41023001</c:v>
                </c:pt>
                <c:pt idx="3">
                  <c:v>3429890.53074151</c:v>
                </c:pt>
                <c:pt idx="4">
                  <c:v>4816891.30727859</c:v>
                </c:pt>
                <c:pt idx="5">
                  <c:v>3781454.31014252</c:v>
                </c:pt>
                <c:pt idx="6">
                  <c:v>3970527.02564964</c:v>
                </c:pt>
                <c:pt idx="7">
                  <c:v>4169053.37693212</c:v>
                </c:pt>
                <c:pt idx="8">
                  <c:v>5854961.48956779</c:v>
                </c:pt>
                <c:pt idx="9">
                  <c:v>4596381.34806767</c:v>
                </c:pt>
              </c:numCache>
            </c:numRef>
          </c:val>
        </c:ser>
        <c:axId val="32338287"/>
        <c:axId val="94414203"/>
      </c:area3DChart>
      <c:catAx>
        <c:axId val="3233828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414203"/>
        <c:crosses val="autoZero"/>
        <c:auto val="1"/>
        <c:lblAlgn val="ctr"/>
        <c:lblOffset val="100"/>
      </c:catAx>
      <c:valAx>
        <c:axId val="9441420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33828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37266640.3233891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3692961.69378906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40959602.0171781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9715024"/>
        <c:axId val="1382008"/>
      </c:barChart>
      <c:catAx>
        <c:axId val="9971502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82008"/>
        <c:crosses val="autoZero"/>
        <c:auto val="1"/>
        <c:lblAlgn val="ctr"/>
        <c:lblOffset val="100"/>
      </c:catAx>
      <c:valAx>
        <c:axId val="138200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971502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11</c:v>
                </c:pt>
                <c:pt idx="1">
                  <c:v>13</c:v>
                </c:pt>
                <c:pt idx="2">
                  <c:v>15</c:v>
                </c:pt>
                <c:pt idx="3">
                  <c:v>9</c:v>
                </c:pt>
                <c:pt idx="4">
                  <c:v>2</c:v>
                </c:pt>
                <c:pt idx="5">
                  <c:v>6</c:v>
                </c:pt>
                <c:pt idx="6">
                  <c:v>62</c:v>
                </c:pt>
                <c:pt idx="7">
                  <c:v>136</c:v>
                </c:pt>
                <c:pt idx="8">
                  <c:v>173</c:v>
                </c:pt>
                <c:pt idx="9">
                  <c:v>180</c:v>
                </c:pt>
                <c:pt idx="10">
                  <c:v>95</c:v>
                </c:pt>
                <c:pt idx="11">
                  <c:v>279.280505432467</c:v>
                </c:pt>
                <c:pt idx="12">
                  <c:v>338.971716777411</c:v>
                </c:pt>
                <c:pt idx="13">
                  <c:v>411.420856593979</c:v>
                </c:pt>
                <c:pt idx="14">
                  <c:v>499.354703837059</c:v>
                </c:pt>
                <c:pt idx="15">
                  <c:v>606.082837677526</c:v>
                </c:pt>
                <c:pt idx="16">
                  <c:v>735.622200621354</c:v>
                </c:pt>
                <c:pt idx="17">
                  <c:v>892.848284766849</c:v>
                </c:pt>
                <c:pt idx="18">
                  <c:v>1083.67863141944</c:v>
                </c:pt>
                <c:pt idx="19">
                  <c:v>1315.29555046608</c:v>
                </c:pt>
                <c:pt idx="20">
                  <c:v>1596.41644203121</c:v>
                </c:pt>
              </c:numCache>
            </c:numRef>
          </c:yVal>
          <c:smooth val="1"/>
        </c:ser>
        <c:axId val="30961055"/>
        <c:axId val="15089102"/>
      </c:scatterChart>
      <c:valAx>
        <c:axId val="3096105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5089102"/>
        <c:crosses val="autoZero"/>
        <c:crossBetween val="midCat"/>
        <c:majorUnit val="1"/>
      </c:valAx>
      <c:valAx>
        <c:axId val="1508910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96105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35968837.6550422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102034731.465574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138003569.120616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8935759"/>
        <c:axId val="71664852"/>
      </c:barChart>
      <c:catAx>
        <c:axId val="4893575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664852"/>
        <c:crosses val="autoZero"/>
        <c:auto val="1"/>
        <c:lblAlgn val="ctr"/>
        <c:lblOffset val="100"/>
      </c:catAx>
      <c:valAx>
        <c:axId val="7166485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93575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14</c:v>
                </c:pt>
              </c:numCache>
            </c:numRef>
          </c:val>
        </c:ser>
        <c:axId val="8669319"/>
        <c:axId val="3581303"/>
      </c:area3DChart>
      <c:catAx>
        <c:axId val="866931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81303"/>
        <c:crosses val="autoZero"/>
        <c:auto val="1"/>
        <c:lblAlgn val="ctr"/>
        <c:lblOffset val="100"/>
      </c:catAx>
      <c:valAx>
        <c:axId val="358130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6931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14859687.1497656</c:v>
                </c:pt>
                <c:pt idx="1">
                  <c:v>6152671.50725392</c:v>
                </c:pt>
                <c:pt idx="2">
                  <c:v>7562805.08261662</c:v>
                </c:pt>
                <c:pt idx="3">
                  <c:v>7940945.33674745</c:v>
                </c:pt>
                <c:pt idx="4">
                  <c:v>9553498.85358482</c:v>
                </c:pt>
                <c:pt idx="5">
                  <c:v>12583736.9212641</c:v>
                </c:pt>
                <c:pt idx="6">
                  <c:v>14553019.4079523</c:v>
                </c:pt>
                <c:pt idx="7">
                  <c:v>16687770.8010061</c:v>
                </c:pt>
                <c:pt idx="8">
                  <c:v>21954525.6724236</c:v>
                </c:pt>
                <c:pt idx="9">
                  <c:v>26154908.3880018</c:v>
                </c:pt>
              </c:numCache>
            </c:numRef>
          </c:val>
        </c:ser>
        <c:axId val="93485507"/>
        <c:axId val="65958281"/>
      </c:area3DChart>
      <c:catAx>
        <c:axId val="9348550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958281"/>
        <c:crosses val="autoZero"/>
        <c:auto val="1"/>
        <c:lblAlgn val="ctr"/>
        <c:lblOffset val="100"/>
      </c:catAx>
      <c:valAx>
        <c:axId val="6595828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48550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</c:v>
                </c:pt>
                <c:pt idx="1">
                  <c:v>7</c:v>
                </c:pt>
                <c:pt idx="2">
                  <c:v>64</c:v>
                </c:pt>
                <c:pt idx="3">
                  <c:v>31</c:v>
                </c:pt>
                <c:pt idx="4">
                  <c:v>31</c:v>
                </c:pt>
                <c:pt idx="5">
                  <c:v>66</c:v>
                </c:pt>
                <c:pt idx="6">
                  <c:v>60</c:v>
                </c:pt>
                <c:pt idx="7">
                  <c:v>47</c:v>
                </c:pt>
                <c:pt idx="8">
                  <c:v>41</c:v>
                </c:pt>
                <c:pt idx="9">
                  <c:v>32</c:v>
                </c:pt>
                <c:pt idx="10">
                  <c:v>42</c:v>
                </c:pt>
                <c:pt idx="11">
                  <c:v>56.6557220444751</c:v>
                </c:pt>
                <c:pt idx="12">
                  <c:v>60.8001945824673</c:v>
                </c:pt>
                <c:pt idx="13">
                  <c:v>65.2478430751264</c:v>
                </c:pt>
                <c:pt idx="14">
                  <c:v>70.0208454132805</c:v>
                </c:pt>
                <c:pt idx="15">
                  <c:v>75.1430018421498</c:v>
                </c:pt>
                <c:pt idx="16">
                  <c:v>80.6398536396191</c:v>
                </c:pt>
                <c:pt idx="17">
                  <c:v>86.5388104760487</c:v>
                </c:pt>
                <c:pt idx="18">
                  <c:v>92.8692870906959</c:v>
                </c:pt>
                <c:pt idx="19">
                  <c:v>99.662849966272</c:v>
                </c:pt>
                <c:pt idx="20">
                  <c:v>106.95337473302</c:v>
                </c:pt>
              </c:numCache>
            </c:numRef>
          </c:yVal>
          <c:smooth val="1"/>
        </c:ser>
        <c:axId val="14092835"/>
        <c:axId val="87751714"/>
      </c:scatterChart>
      <c:valAx>
        <c:axId val="1409283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751714"/>
        <c:crosses val="autoZero"/>
        <c:crossBetween val="midCat"/>
        <c:majorUnit val="1"/>
      </c:valAx>
      <c:valAx>
        <c:axId val="8775171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09283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71706608"/>
        <c:axId val="55537425"/>
      </c:area3DChart>
      <c:catAx>
        <c:axId val="7170660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537425"/>
        <c:crosses val="autoZero"/>
        <c:auto val="1"/>
        <c:lblAlgn val="ctr"/>
        <c:lblOffset val="100"/>
      </c:catAx>
      <c:valAx>
        <c:axId val="5553742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70660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4650301.66541051</c:v>
                </c:pt>
                <c:pt idx="1">
                  <c:v>4882816.74868104</c:v>
                </c:pt>
                <c:pt idx="2">
                  <c:v>5126957.58611509</c:v>
                </c:pt>
                <c:pt idx="3">
                  <c:v>6540930.46542085</c:v>
                </c:pt>
                <c:pt idx="4">
                  <c:v>5652470.73869189</c:v>
                </c:pt>
                <c:pt idx="5">
                  <c:v>5935094.27562648</c:v>
                </c:pt>
                <c:pt idx="6">
                  <c:v>6231848.98940781</c:v>
                </c:pt>
                <c:pt idx="7">
                  <c:v>7950541.86153445</c:v>
                </c:pt>
                <c:pt idx="8">
                  <c:v>6870613.51082211</c:v>
                </c:pt>
                <c:pt idx="9">
                  <c:v>7214144.18636321</c:v>
                </c:pt>
              </c:numCache>
            </c:numRef>
          </c:val>
        </c:ser>
        <c:axId val="25482435"/>
        <c:axId val="47099013"/>
      </c:area3DChart>
      <c:catAx>
        <c:axId val="2548243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099013"/>
        <c:crosses val="autoZero"/>
        <c:auto val="1"/>
        <c:lblAlgn val="ctr"/>
        <c:lblOffset val="100"/>
      </c:catAx>
      <c:valAx>
        <c:axId val="4709901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48243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107846314.106518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61584313.4351563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169430627.541674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8536962"/>
        <c:axId val="91935392"/>
      </c:barChart>
      <c:catAx>
        <c:axId val="98536962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1935392"/>
        <c:crosses val="autoZero"/>
        <c:auto val="1"/>
        <c:lblAlgn val="ctr"/>
        <c:lblOffset val="100"/>
      </c:catAx>
      <c:valAx>
        <c:axId val="9193539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53696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58490994.6054172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2564725.42265625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61055720.0280735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7680677"/>
        <c:axId val="67022527"/>
      </c:barChart>
      <c:catAx>
        <c:axId val="4768067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7022527"/>
        <c:crosses val="autoZero"/>
        <c:auto val="1"/>
        <c:lblAlgn val="ctr"/>
        <c:lblOffset val="100"/>
      </c:catAx>
      <c:valAx>
        <c:axId val="6702252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68067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584</c:v>
                </c:pt>
                <c:pt idx="1">
                  <c:v>615</c:v>
                </c:pt>
                <c:pt idx="2">
                  <c:v>646</c:v>
                </c:pt>
                <c:pt idx="3">
                  <c:v>270</c:v>
                </c:pt>
                <c:pt idx="4">
                  <c:v>602</c:v>
                </c:pt>
                <c:pt idx="5">
                  <c:v>365</c:v>
                </c:pt>
                <c:pt idx="6">
                  <c:v>446</c:v>
                </c:pt>
                <c:pt idx="7">
                  <c:v>446</c:v>
                </c:pt>
                <c:pt idx="8">
                  <c:v>550</c:v>
                </c:pt>
                <c:pt idx="9">
                  <c:v>445</c:v>
                </c:pt>
                <c:pt idx="10">
                  <c:v>79</c:v>
                </c:pt>
                <c:pt idx="11">
                  <c:v>487.35675691175</c:v>
                </c:pt>
                <c:pt idx="12">
                  <c:v>491.320377635594</c:v>
                </c:pt>
                <c:pt idx="13">
                  <c:v>495.316234065663</c:v>
                </c:pt>
                <c:pt idx="14">
                  <c:v>499.34458837153</c:v>
                </c:pt>
                <c:pt idx="15">
                  <c:v>503.405704854967</c:v>
                </c:pt>
                <c:pt idx="16">
                  <c:v>507.499849967284</c:v>
                </c:pt>
                <c:pt idx="17">
                  <c:v>511.627292326808</c:v>
                </c:pt>
                <c:pt idx="18">
                  <c:v>515.788302736515</c:v>
                </c:pt>
                <c:pt idx="19">
                  <c:v>519.98315420179</c:v>
                </c:pt>
                <c:pt idx="20">
                  <c:v>524.212121948342</c:v>
                </c:pt>
              </c:numCache>
            </c:numRef>
          </c:yVal>
          <c:smooth val="1"/>
        </c:ser>
        <c:axId val="42422406"/>
        <c:axId val="93695185"/>
      </c:scatterChart>
      <c:valAx>
        <c:axId val="4242240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695185"/>
        <c:crosses val="autoZero"/>
        <c:crossBetween val="midCat"/>
        <c:majorUnit val="1"/>
      </c:valAx>
      <c:valAx>
        <c:axId val="93695185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242240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611959812.808887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12276281.5625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624236094.371387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7681214"/>
        <c:axId val="33739679"/>
      </c:barChart>
      <c:catAx>
        <c:axId val="2768121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3739679"/>
        <c:crosses val="autoZero"/>
        <c:auto val="1"/>
        <c:lblAlgn val="ctr"/>
        <c:lblOffset val="100"/>
      </c:catAx>
      <c:valAx>
        <c:axId val="3373967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68121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99298395"/>
        <c:axId val="30969028"/>
      </c:area3DChart>
      <c:catAx>
        <c:axId val="9929839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969028"/>
        <c:crosses val="autoZero"/>
        <c:auto val="1"/>
        <c:lblAlgn val="ctr"/>
        <c:lblOffset val="100"/>
      </c:catAx>
      <c:valAx>
        <c:axId val="3096902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9298395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59653604.813311</c:v>
                </c:pt>
                <c:pt idx="1">
                  <c:v>51086285.0539766</c:v>
                </c:pt>
                <c:pt idx="2">
                  <c:v>53640599.3066754</c:v>
                </c:pt>
                <c:pt idx="3">
                  <c:v>56322629.2720092</c:v>
                </c:pt>
                <c:pt idx="4">
                  <c:v>59138760.7356096</c:v>
                </c:pt>
                <c:pt idx="5">
                  <c:v>63371980.3348901</c:v>
                </c:pt>
                <c:pt idx="6">
                  <c:v>65200483.7110096</c:v>
                </c:pt>
                <c:pt idx="7">
                  <c:v>68460507.8965601</c:v>
                </c:pt>
                <c:pt idx="8">
                  <c:v>71883533.2913881</c:v>
                </c:pt>
                <c:pt idx="9">
                  <c:v>75477709.9559575</c:v>
                </c:pt>
              </c:numCache>
            </c:numRef>
          </c:val>
        </c:ser>
        <c:axId val="50124504"/>
        <c:axId val="8779170"/>
      </c:area3DChart>
      <c:catAx>
        <c:axId val="5012450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79170"/>
        <c:crosses val="autoZero"/>
        <c:auto val="1"/>
        <c:lblAlgn val="ctr"/>
        <c:lblOffset val="100"/>
      </c:catAx>
      <c:valAx>
        <c:axId val="877917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012450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59</c:v>
                </c:pt>
                <c:pt idx="1">
                  <c:v>73</c:v>
                </c:pt>
                <c:pt idx="2">
                  <c:v>81</c:v>
                </c:pt>
                <c:pt idx="3">
                  <c:v>79</c:v>
                </c:pt>
                <c:pt idx="4">
                  <c:v>82</c:v>
                </c:pt>
                <c:pt idx="5">
                  <c:v>93</c:v>
                </c:pt>
                <c:pt idx="6">
                  <c:v>125</c:v>
                </c:pt>
                <c:pt idx="7">
                  <c:v>118</c:v>
                </c:pt>
                <c:pt idx="8">
                  <c:v>116</c:v>
                </c:pt>
                <c:pt idx="9">
                  <c:v>148</c:v>
                </c:pt>
                <c:pt idx="10">
                  <c:v>136</c:v>
                </c:pt>
                <c:pt idx="11">
                  <c:v>160.779427124733</c:v>
                </c:pt>
                <c:pt idx="12">
                  <c:v>174.903327638585</c:v>
                </c:pt>
                <c:pt idx="13">
                  <c:v>190.267962550441</c:v>
                </c:pt>
                <c:pt idx="14">
                  <c:v>206.982325961817</c:v>
                </c:pt>
                <c:pt idx="15">
                  <c:v>225.164986718173</c:v>
                </c:pt>
                <c:pt idx="16">
                  <c:v>244.944929516097</c:v>
                </c:pt>
                <c:pt idx="17">
                  <c:v>266.462469898759</c:v>
                </c:pt>
                <c:pt idx="18">
                  <c:v>289.870249630463</c:v>
                </c:pt>
                <c:pt idx="19">
                  <c:v>315.334319511305</c:v>
                </c:pt>
                <c:pt idx="20">
                  <c:v>343.035317313253</c:v>
                </c:pt>
              </c:numCache>
            </c:numRef>
          </c:yVal>
          <c:smooth val="1"/>
        </c:ser>
        <c:axId val="36993694"/>
        <c:axId val="89207845"/>
      </c:scatterChart>
      <c:valAx>
        <c:axId val="36993694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207845"/>
        <c:crosses val="autoZero"/>
        <c:crossBetween val="midCat"/>
        <c:majorUnit val="1"/>
      </c:valAx>
      <c:valAx>
        <c:axId val="89207845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6993694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396477695.423108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13897722.9793379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410375418.402445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19525697"/>
        <c:axId val="27094472"/>
      </c:barChart>
      <c:catAx>
        <c:axId val="1952569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094472"/>
        <c:crosses val="autoZero"/>
        <c:auto val="1"/>
        <c:lblAlgn val="ctr"/>
        <c:lblOffset val="100"/>
      </c:catAx>
      <c:valAx>
        <c:axId val="270944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952569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axId val="44962626"/>
        <c:axId val="54761745"/>
      </c:area3DChart>
      <c:catAx>
        <c:axId val="4496262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4761745"/>
        <c:crosses val="autoZero"/>
        <c:auto val="1"/>
        <c:lblAlgn val="ctr"/>
        <c:lblOffset val="100"/>
      </c:catAx>
      <c:valAx>
        <c:axId val="5476174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4962626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33521790.657898</c:v>
                </c:pt>
                <c:pt idx="1">
                  <c:v>34147880.1907929</c:v>
                </c:pt>
                <c:pt idx="2">
                  <c:v>35855274.2003325</c:v>
                </c:pt>
                <c:pt idx="3">
                  <c:v>36490412.9103491</c:v>
                </c:pt>
                <c:pt idx="4">
                  <c:v>39530439.8058666</c:v>
                </c:pt>
                <c:pt idx="5">
                  <c:v>41506961.7961599</c:v>
                </c:pt>
                <c:pt idx="6">
                  <c:v>43582309.8859679</c:v>
                </c:pt>
                <c:pt idx="7">
                  <c:v>45761425.3802663</c:v>
                </c:pt>
                <c:pt idx="8">
                  <c:v>49526952.0930687</c:v>
                </c:pt>
                <c:pt idx="9">
                  <c:v>50451971.4817436</c:v>
                </c:pt>
              </c:numCache>
            </c:numRef>
          </c:val>
        </c:ser>
        <c:axId val="20067222"/>
        <c:axId val="48138481"/>
      </c:area3DChart>
      <c:catAx>
        <c:axId val="2006722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138481"/>
        <c:crosses val="autoZero"/>
        <c:auto val="1"/>
        <c:lblAlgn val="ctr"/>
        <c:lblOffset val="100"/>
      </c:catAx>
      <c:valAx>
        <c:axId val="4813848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006722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</c:v>
                </c:pt>
                <c:pt idx="1">
                  <c:v>11</c:v>
                </c:pt>
                <c:pt idx="2">
                  <c:v>14</c:v>
                </c:pt>
                <c:pt idx="3">
                  <c:v>9</c:v>
                </c:pt>
                <c:pt idx="4">
                  <c:v>12</c:v>
                </c:pt>
                <c:pt idx="5">
                  <c:v>30</c:v>
                </c:pt>
                <c:pt idx="6">
                  <c:v>37</c:v>
                </c:pt>
                <c:pt idx="7">
                  <c:v>35</c:v>
                </c:pt>
                <c:pt idx="8">
                  <c:v>33</c:v>
                </c:pt>
                <c:pt idx="9">
                  <c:v>44</c:v>
                </c:pt>
                <c:pt idx="10">
                  <c:v>10</c:v>
                </c:pt>
                <c:pt idx="11">
                  <c:v>65.8884553704888</c:v>
                </c:pt>
                <c:pt idx="12">
                  <c:v>77.8561771616447</c:v>
                </c:pt>
                <c:pt idx="13">
                  <c:v>91.9976692144519</c:v>
                </c:pt>
                <c:pt idx="14">
                  <c:v>108.707766672382</c:v>
                </c:pt>
                <c:pt idx="15">
                  <c:v>128.453020992848</c:v>
                </c:pt>
                <c:pt idx="16">
                  <c:v>151.784726218472</c:v>
                </c:pt>
                <c:pt idx="17">
                  <c:v>179.354311289411</c:v>
                </c:pt>
                <c:pt idx="18">
                  <c:v>211.931528155196</c:v>
                </c:pt>
                <c:pt idx="19">
                  <c:v>250.4259435042</c:v>
                </c:pt>
                <c:pt idx="20">
                  <c:v>295.912334166932</c:v>
                </c:pt>
              </c:numCache>
            </c:numRef>
          </c:yVal>
          <c:smooth val="1"/>
        </c:ser>
        <c:axId val="60880868"/>
        <c:axId val="41254757"/>
      </c:scatterChart>
      <c:valAx>
        <c:axId val="6088086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254757"/>
        <c:crosses val="autoZero"/>
        <c:crossBetween val="midCat"/>
        <c:majorUnit val="1"/>
      </c:valAx>
      <c:valAx>
        <c:axId val="4125475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88086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83484538"/>
        <c:axId val="15629290"/>
      </c:area3DChart>
      <c:catAx>
        <c:axId val="8348453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5629290"/>
        <c:crosses val="autoZero"/>
        <c:auto val="1"/>
        <c:lblAlgn val="ctr"/>
        <c:lblOffset val="100"/>
      </c:catAx>
      <c:valAx>
        <c:axId val="1562929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48453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68022807.7335103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16844271.8359414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84867079.5694517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83719067"/>
        <c:axId val="38329272"/>
      </c:barChart>
      <c:catAx>
        <c:axId val="8371906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8329272"/>
        <c:crosses val="autoZero"/>
        <c:auto val="1"/>
        <c:lblAlgn val="ctr"/>
        <c:lblOffset val="100"/>
      </c:catAx>
      <c:valAx>
        <c:axId val="383292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71906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axId val="68862973"/>
        <c:axId val="69018230"/>
      </c:area3DChart>
      <c:catAx>
        <c:axId val="6886297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018230"/>
        <c:crosses val="autoZero"/>
        <c:auto val="1"/>
        <c:lblAlgn val="ctr"/>
        <c:lblOffset val="100"/>
      </c:catAx>
      <c:valAx>
        <c:axId val="6901823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886297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7408124.41680972</c:v>
                </c:pt>
                <c:pt idx="1">
                  <c:v>6728530.6376502</c:v>
                </c:pt>
                <c:pt idx="2">
                  <c:v>5962457.16953271</c:v>
                </c:pt>
                <c:pt idx="3">
                  <c:v>7418205.02800935</c:v>
                </c:pt>
                <c:pt idx="4">
                  <c:v>7789115.27940982</c:v>
                </c:pt>
                <c:pt idx="5">
                  <c:v>8178571.04338031</c:v>
                </c:pt>
                <c:pt idx="6">
                  <c:v>9927595.23617432</c:v>
                </c:pt>
                <c:pt idx="7">
                  <c:v>9016874.57532679</c:v>
                </c:pt>
                <c:pt idx="8">
                  <c:v>10945173.7478822</c:v>
                </c:pt>
                <c:pt idx="9">
                  <c:v>11492432.4352763</c:v>
                </c:pt>
              </c:numCache>
            </c:numRef>
          </c:val>
        </c:ser>
        <c:axId val="24887769"/>
        <c:axId val="60630941"/>
      </c:area3DChart>
      <c:catAx>
        <c:axId val="2488776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630941"/>
        <c:crosses val="autoZero"/>
        <c:auto val="1"/>
        <c:lblAlgn val="ctr"/>
        <c:lblOffset val="100"/>
      </c:catAx>
      <c:valAx>
        <c:axId val="6063094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88776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9</c:v>
                </c:pt>
                <c:pt idx="4">
                  <c:v>6</c:v>
                </c:pt>
                <c:pt idx="5">
                  <c:v>12</c:v>
                </c:pt>
                <c:pt idx="6">
                  <c:v>10</c:v>
                </c:pt>
                <c:pt idx="7">
                  <c:v>15</c:v>
                </c:pt>
                <c:pt idx="8">
                  <c:v>9</c:v>
                </c:pt>
                <c:pt idx="9">
                  <c:v>5</c:v>
                </c:pt>
                <c:pt idx="10">
                  <c:v>16</c:v>
                </c:pt>
                <c:pt idx="11">
                  <c:v>5.09424966233688</c:v>
                </c:pt>
                <c:pt idx="12">
                  <c:v>4.75032191066112</c:v>
                </c:pt>
                <c:pt idx="13">
                  <c:v>4.42961373129005</c:v>
                </c:pt>
                <c:pt idx="14">
                  <c:v>4.13055750272354</c:v>
                </c:pt>
                <c:pt idx="15">
                  <c:v>3.85169143819158</c:v>
                </c:pt>
                <c:pt idx="16">
                  <c:v>3.59165244044086</c:v>
                </c:pt>
                <c:pt idx="17">
                  <c:v>3.34916943891578</c:v>
                </c:pt>
                <c:pt idx="18">
                  <c:v>3.12305717676586</c:v>
                </c:pt>
                <c:pt idx="19">
                  <c:v>2.91221041731057</c:v>
                </c:pt>
                <c:pt idx="20">
                  <c:v>2.71559854164272</c:v>
                </c:pt>
              </c:numCache>
            </c:numRef>
          </c:yVal>
          <c:smooth val="1"/>
        </c:ser>
        <c:axId val="65711245"/>
        <c:axId val="8833294"/>
      </c:scatterChart>
      <c:valAx>
        <c:axId val="6571124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33294"/>
        <c:crosses val="autoZero"/>
        <c:crossBetween val="midCat"/>
        <c:majorUnit val="1"/>
      </c:valAx>
      <c:valAx>
        <c:axId val="883329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71124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5259269.82775877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5259269.82775877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6708360"/>
        <c:axId val="55003373"/>
      </c:barChart>
      <c:catAx>
        <c:axId val="56708360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003373"/>
        <c:crosses val="autoZero"/>
        <c:auto val="1"/>
        <c:lblAlgn val="ctr"/>
        <c:lblOffset val="100"/>
      </c:catAx>
      <c:valAx>
        <c:axId val="5500337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670836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88794752"/>
        <c:axId val="21291412"/>
      </c:area3DChart>
      <c:catAx>
        <c:axId val="8879475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291412"/>
        <c:crosses val="autoZero"/>
        <c:auto val="1"/>
        <c:lblAlgn val="ctr"/>
        <c:lblOffset val="100"/>
      </c:catAx>
      <c:valAx>
        <c:axId val="2129141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79475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418136.012284611</c:v>
                </c:pt>
                <c:pt idx="1">
                  <c:v>439042.812898842</c:v>
                </c:pt>
                <c:pt idx="2">
                  <c:v>460994.953543784</c:v>
                </c:pt>
                <c:pt idx="3">
                  <c:v>484044.701220974</c:v>
                </c:pt>
                <c:pt idx="4">
                  <c:v>508246.936282022</c:v>
                </c:pt>
                <c:pt idx="5">
                  <c:v>533659.283096123</c:v>
                </c:pt>
                <c:pt idx="6">
                  <c:v>560342.247250929</c:v>
                </c:pt>
                <c:pt idx="7">
                  <c:v>588359.359613476</c:v>
                </c:pt>
                <c:pt idx="8">
                  <c:v>617777.32759415</c:v>
                </c:pt>
                <c:pt idx="9">
                  <c:v>648666.193973857</c:v>
                </c:pt>
              </c:numCache>
            </c:numRef>
          </c:val>
        </c:ser>
        <c:axId val="65359863"/>
        <c:axId val="45728585"/>
      </c:area3DChart>
      <c:catAx>
        <c:axId val="6535986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728585"/>
        <c:crosses val="autoZero"/>
        <c:auto val="1"/>
        <c:lblAlgn val="ctr"/>
        <c:lblOffset val="100"/>
      </c:catAx>
      <c:valAx>
        <c:axId val="4572858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35986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18</c:v>
                </c:pt>
                <c:pt idx="1">
                  <c:v>19</c:v>
                </c:pt>
                <c:pt idx="2">
                  <c:v>17</c:v>
                </c:pt>
                <c:pt idx="3">
                  <c:v>13</c:v>
                </c:pt>
                <c:pt idx="4">
                  <c:v>6</c:v>
                </c:pt>
                <c:pt idx="5">
                  <c:v>11</c:v>
                </c:pt>
                <c:pt idx="6">
                  <c:v>12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23</c:v>
                </c:pt>
                <c:pt idx="11">
                  <c:v>19.0544068231025</c:v>
                </c:pt>
                <c:pt idx="12">
                  <c:v>19.7627411352224</c:v>
                </c:pt>
                <c:pt idx="13">
                  <c:v>20.4974072824072</c:v>
                </c:pt>
                <c:pt idx="14">
                  <c:v>21.2593841322991</c:v>
                </c:pt>
                <c:pt idx="15">
                  <c:v>22.0496869412633</c:v>
                </c:pt>
                <c:pt idx="16">
                  <c:v>22.869368707114</c:v>
                </c:pt>
                <c:pt idx="17">
                  <c:v>23.7195215721263</c:v>
                </c:pt>
                <c:pt idx="18">
                  <c:v>24.6012782782041</c:v>
                </c:pt>
                <c:pt idx="19">
                  <c:v>25.5158136761433</c:v>
                </c:pt>
                <c:pt idx="20">
                  <c:v>26.4643462910005</c:v>
                </c:pt>
              </c:numCache>
            </c:numRef>
          </c:yVal>
          <c:smooth val="1"/>
        </c:ser>
        <c:axId val="50402831"/>
        <c:axId val="8539128"/>
      </c:scatterChart>
      <c:valAx>
        <c:axId val="50402831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39128"/>
        <c:crosses val="autoZero"/>
        <c:crossBetween val="midCat"/>
        <c:majorUnit val="1"/>
      </c:valAx>
      <c:valAx>
        <c:axId val="8539128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0402831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19671644.2131761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19671644.2131761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8091260"/>
        <c:axId val="26193362"/>
      </c:barChart>
      <c:catAx>
        <c:axId val="28091260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193362"/>
        <c:crosses val="autoZero"/>
        <c:auto val="1"/>
        <c:lblAlgn val="ctr"/>
        <c:lblOffset val="100"/>
      </c:catAx>
      <c:valAx>
        <c:axId val="2619336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809126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51132653"/>
        <c:axId val="40855554"/>
      </c:area3DChart>
      <c:catAx>
        <c:axId val="5113265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855554"/>
        <c:crosses val="autoZero"/>
        <c:auto val="1"/>
        <c:lblAlgn val="ctr"/>
        <c:lblOffset val="100"/>
      </c:catAx>
      <c:valAx>
        <c:axId val="4085555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13265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59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16</c:v>
                </c:pt>
                <c:pt idx="5">
                  <c:v>7</c:v>
                </c:pt>
                <c:pt idx="6">
                  <c:v>15</c:v>
                </c:pt>
                <c:pt idx="7">
                  <c:v>18</c:v>
                </c:pt>
                <c:pt idx="8">
                  <c:v>13</c:v>
                </c:pt>
                <c:pt idx="9">
                  <c:v>20</c:v>
                </c:pt>
              </c:numCache>
            </c:numRef>
          </c:val>
        </c:ser>
        <c:axId val="21455948"/>
        <c:axId val="12425176"/>
      </c:area3DChart>
      <c:catAx>
        <c:axId val="2145594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425176"/>
        <c:crosses val="autoZero"/>
        <c:auto val="1"/>
        <c:lblAlgn val="ctr"/>
        <c:lblOffset val="100"/>
      </c:catAx>
      <c:valAx>
        <c:axId val="1242517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45594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21259764.2425573</c:v>
                </c:pt>
                <c:pt idx="1">
                  <c:v>5090133.10643225</c:v>
                </c:pt>
                <c:pt idx="2">
                  <c:v>6082368.31098495</c:v>
                </c:pt>
                <c:pt idx="3">
                  <c:v>7268022.95675218</c:v>
                </c:pt>
                <c:pt idx="4">
                  <c:v>29348407.1366011</c:v>
                </c:pt>
                <c:pt idx="5">
                  <c:v>10377755.6687318</c:v>
                </c:pt>
                <c:pt idx="6">
                  <c:v>12400723.3011007</c:v>
                </c:pt>
                <c:pt idx="7">
                  <c:v>38738741.3824535</c:v>
                </c:pt>
                <c:pt idx="8">
                  <c:v>17706558.8950589</c:v>
                </c:pt>
                <c:pt idx="9">
                  <c:v>21158152.5410015</c:v>
                </c:pt>
              </c:numCache>
            </c:numRef>
          </c:val>
        </c:ser>
        <c:axId val="41390702"/>
        <c:axId val="5198022"/>
      </c:area3DChart>
      <c:catAx>
        <c:axId val="4139070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98022"/>
        <c:crosses val="autoZero"/>
        <c:auto val="1"/>
        <c:lblAlgn val="ctr"/>
        <c:lblOffset val="100"/>
      </c:catAx>
      <c:valAx>
        <c:axId val="519802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39070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1563985.71204025</c:v>
                </c:pt>
                <c:pt idx="1">
                  <c:v>1642184.99764227</c:v>
                </c:pt>
                <c:pt idx="2">
                  <c:v>1724294.24752438</c:v>
                </c:pt>
                <c:pt idx="3">
                  <c:v>1810508.9599006</c:v>
                </c:pt>
                <c:pt idx="4">
                  <c:v>1901034.40789563</c:v>
                </c:pt>
                <c:pt idx="5">
                  <c:v>1996086.12829041</c:v>
                </c:pt>
                <c:pt idx="6">
                  <c:v>2095890.43470493</c:v>
                </c:pt>
                <c:pt idx="7">
                  <c:v>2200684.95644018</c:v>
                </c:pt>
                <c:pt idx="8">
                  <c:v>2310719.20426219</c:v>
                </c:pt>
                <c:pt idx="9">
                  <c:v>2426255.1644753</c:v>
                </c:pt>
              </c:numCache>
            </c:numRef>
          </c:val>
        </c:ser>
        <c:axId val="77204630"/>
        <c:axId val="80411233"/>
      </c:area3DChart>
      <c:catAx>
        <c:axId val="7720463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0411233"/>
        <c:crosses val="autoZero"/>
        <c:auto val="1"/>
        <c:lblAlgn val="ctr"/>
        <c:lblOffset val="100"/>
      </c:catAx>
      <c:valAx>
        <c:axId val="8041123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20463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82</c:v>
                </c:pt>
                <c:pt idx="1">
                  <c:v>154</c:v>
                </c:pt>
                <c:pt idx="2">
                  <c:v>105</c:v>
                </c:pt>
                <c:pt idx="3">
                  <c:v>102</c:v>
                </c:pt>
                <c:pt idx="4">
                  <c:v>117</c:v>
                </c:pt>
                <c:pt idx="5">
                  <c:v>172</c:v>
                </c:pt>
                <c:pt idx="6">
                  <c:v>296</c:v>
                </c:pt>
                <c:pt idx="7">
                  <c:v>186</c:v>
                </c:pt>
                <c:pt idx="8">
                  <c:v>194</c:v>
                </c:pt>
                <c:pt idx="9">
                  <c:v>168</c:v>
                </c:pt>
                <c:pt idx="10">
                  <c:v>187</c:v>
                </c:pt>
                <c:pt idx="11">
                  <c:v>243.22677347829</c:v>
                </c:pt>
                <c:pt idx="12">
                  <c:v>259.22443538361</c:v>
                </c:pt>
                <c:pt idx="13">
                  <c:v>276.2743054105</c:v>
                </c:pt>
                <c:pt idx="14">
                  <c:v>294.445590042859</c:v>
                </c:pt>
                <c:pt idx="15">
                  <c:v>313.812047656287</c:v>
                </c:pt>
                <c:pt idx="16">
                  <c:v>334.45228790792</c:v>
                </c:pt>
                <c:pt idx="17">
                  <c:v>356.450090817925</c:v>
                </c:pt>
                <c:pt idx="18">
                  <c:v>379.894746837813</c:v>
                </c:pt>
                <c:pt idx="19">
                  <c:v>404.881419285947</c:v>
                </c:pt>
                <c:pt idx="20">
                  <c:v>431.511530621371</c:v>
                </c:pt>
              </c:numCache>
            </c:numRef>
          </c:yVal>
          <c:smooth val="1"/>
        </c:ser>
        <c:axId val="49436097"/>
        <c:axId val="64526876"/>
      </c:scatterChart>
      <c:valAx>
        <c:axId val="49436097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4526876"/>
        <c:crosses val="autoZero"/>
        <c:crossBetween val="midCat"/>
        <c:majorUnit val="1"/>
      </c:valAx>
      <c:valAx>
        <c:axId val="6452687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9436097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axId val="10656870"/>
        <c:axId val="98305763"/>
      </c:area3DChart>
      <c:catAx>
        <c:axId val="1065687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305763"/>
        <c:crosses val="autoZero"/>
        <c:auto val="1"/>
        <c:lblAlgn val="ctr"/>
        <c:lblOffset val="100"/>
      </c:catAx>
      <c:valAx>
        <c:axId val="9830576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65687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251105720.3409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15129220.7515273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266234941.092427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7908521"/>
        <c:axId val="61519689"/>
      </c:barChart>
      <c:catAx>
        <c:axId val="57908521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1519689"/>
        <c:crosses val="autoZero"/>
        <c:auto val="1"/>
        <c:lblAlgn val="ctr"/>
        <c:lblOffset val="100"/>
      </c:catAx>
      <c:valAx>
        <c:axId val="6151968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90852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21964053.5670981</c:v>
                </c:pt>
                <c:pt idx="1">
                  <c:v>22012256.245453</c:v>
                </c:pt>
                <c:pt idx="2">
                  <c:v>23112869.0577256</c:v>
                </c:pt>
                <c:pt idx="3">
                  <c:v>24268512.5106119</c:v>
                </c:pt>
                <c:pt idx="4">
                  <c:v>25481938.1361425</c:v>
                </c:pt>
                <c:pt idx="5">
                  <c:v>26756035.0429496</c:v>
                </c:pt>
                <c:pt idx="6">
                  <c:v>28093836.7950971</c:v>
                </c:pt>
                <c:pt idx="7">
                  <c:v>29498528.6348519</c:v>
                </c:pt>
                <c:pt idx="8">
                  <c:v>30973455.0665945</c:v>
                </c:pt>
                <c:pt idx="9">
                  <c:v>34073456.0359028</c:v>
                </c:pt>
              </c:numCache>
            </c:numRef>
          </c:val>
        </c:ser>
        <c:axId val="35521164"/>
        <c:axId val="22690506"/>
      </c:area3DChart>
      <c:catAx>
        <c:axId val="3552116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2690506"/>
        <c:crosses val="autoZero"/>
        <c:auto val="1"/>
        <c:lblAlgn val="ctr"/>
        <c:lblOffset val="100"/>
      </c:catAx>
      <c:valAx>
        <c:axId val="2269050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52116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53</c:v>
                </c:pt>
                <c:pt idx="1">
                  <c:v>10</c:v>
                </c:pt>
                <c:pt idx="2">
                  <c:v>2</c:v>
                </c:pt>
                <c:pt idx="3">
                  <c:v>24</c:v>
                </c:pt>
                <c:pt idx="4">
                  <c:v>17</c:v>
                </c:pt>
                <c:pt idx="5">
                  <c:v>30</c:v>
                </c:pt>
                <c:pt idx="6">
                  <c:v>17</c:v>
                </c:pt>
                <c:pt idx="7">
                  <c:v>27</c:v>
                </c:pt>
                <c:pt idx="8">
                  <c:v>19</c:v>
                </c:pt>
                <c:pt idx="9">
                  <c:v>15</c:v>
                </c:pt>
                <c:pt idx="10">
                  <c:v>2</c:v>
                </c:pt>
                <c:pt idx="11">
                  <c:v>19.1939950794858</c:v>
                </c:pt>
                <c:pt idx="12">
                  <c:v>19.6562916700715</c:v>
                </c:pt>
                <c:pt idx="13">
                  <c:v>20.1297228960877</c:v>
                </c:pt>
                <c:pt idx="14">
                  <c:v>20.6145569405771</c:v>
                </c:pt>
                <c:pt idx="15">
                  <c:v>21.1110684458993</c:v>
                </c:pt>
                <c:pt idx="16">
                  <c:v>21.6195386693074</c:v>
                </c:pt>
                <c:pt idx="17">
                  <c:v>22.1402556422704</c:v>
                </c:pt>
                <c:pt idx="18">
                  <c:v>22.6735143336335</c:v>
                </c:pt>
                <c:pt idx="19">
                  <c:v>23.2196168167084</c:v>
                </c:pt>
                <c:pt idx="20">
                  <c:v>23.7788724403875</c:v>
                </c:pt>
              </c:numCache>
            </c:numRef>
          </c:yVal>
          <c:smooth val="1"/>
        </c:ser>
        <c:axId val="17482289"/>
        <c:axId val="88102598"/>
      </c:scatterChart>
      <c:valAx>
        <c:axId val="17482289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102598"/>
        <c:crosses val="autoZero"/>
        <c:crossBetween val="midCat"/>
        <c:majorUnit val="1"/>
      </c:valAx>
      <c:valAx>
        <c:axId val="88102598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482289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20279280.6247605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20279280.6247605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8597388"/>
        <c:axId val="18276327"/>
      </c:barChart>
      <c:catAx>
        <c:axId val="9859738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276327"/>
        <c:crosses val="autoZero"/>
        <c:auto val="1"/>
        <c:lblAlgn val="ctr"/>
        <c:lblOffset val="100"/>
      </c:catAx>
      <c:valAx>
        <c:axId val="1827632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59738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42683196"/>
        <c:axId val="11587667"/>
      </c:area3DChart>
      <c:catAx>
        <c:axId val="4268319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587667"/>
        <c:crosses val="autoZero"/>
        <c:auto val="1"/>
        <c:lblAlgn val="ctr"/>
        <c:lblOffset val="100"/>
      </c:catAx>
      <c:valAx>
        <c:axId val="1158766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2683196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1612295.58667681</c:v>
                </c:pt>
                <c:pt idx="1">
                  <c:v>1692910.36601065</c:v>
                </c:pt>
                <c:pt idx="2">
                  <c:v>1777555.88431118</c:v>
                </c:pt>
                <c:pt idx="3">
                  <c:v>1866433.67852674</c:v>
                </c:pt>
                <c:pt idx="4">
                  <c:v>1959755.36245307</c:v>
                </c:pt>
                <c:pt idx="5">
                  <c:v>2057743.13057573</c:v>
                </c:pt>
                <c:pt idx="6">
                  <c:v>2160630.28710451</c:v>
                </c:pt>
                <c:pt idx="7">
                  <c:v>2268661.80145974</c:v>
                </c:pt>
                <c:pt idx="8">
                  <c:v>2382094.89153273</c:v>
                </c:pt>
                <c:pt idx="9">
                  <c:v>2501199.63610936</c:v>
                </c:pt>
              </c:numCache>
            </c:numRef>
          </c:val>
        </c:ser>
        <c:axId val="45677419"/>
        <c:axId val="33984799"/>
      </c:area3DChart>
      <c:catAx>
        <c:axId val="4567741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3984799"/>
        <c:crosses val="autoZero"/>
        <c:auto val="1"/>
        <c:lblAlgn val="ctr"/>
        <c:lblOffset val="100"/>
      </c:catAx>
      <c:valAx>
        <c:axId val="3398479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67741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30</c:v>
                </c:pt>
                <c:pt idx="1">
                  <c:v>40</c:v>
                </c:pt>
                <c:pt idx="2">
                  <c:v>34</c:v>
                </c:pt>
                <c:pt idx="3">
                  <c:v>34</c:v>
                </c:pt>
                <c:pt idx="4">
                  <c:v>57</c:v>
                </c:pt>
                <c:pt idx="5">
                  <c:v>48</c:v>
                </c:pt>
                <c:pt idx="6">
                  <c:v>41</c:v>
                </c:pt>
                <c:pt idx="7">
                  <c:v>40</c:v>
                </c:pt>
                <c:pt idx="8">
                  <c:v>42</c:v>
                </c:pt>
                <c:pt idx="9">
                  <c:v>39</c:v>
                </c:pt>
                <c:pt idx="10">
                  <c:v>31</c:v>
                </c:pt>
                <c:pt idx="11">
                  <c:v>39.0291279732385</c:v>
                </c:pt>
                <c:pt idx="12">
                  <c:v>39.0955339198549</c:v>
                </c:pt>
                <c:pt idx="13">
                  <c:v>39.1620528525915</c:v>
                </c:pt>
                <c:pt idx="14">
                  <c:v>39.2286849636881</c:v>
                </c:pt>
                <c:pt idx="15">
                  <c:v>39.2954304457115</c:v>
                </c:pt>
                <c:pt idx="16">
                  <c:v>39.3622894915563</c:v>
                </c:pt>
                <c:pt idx="17">
                  <c:v>39.4292622944451</c:v>
                </c:pt>
                <c:pt idx="18">
                  <c:v>39.4963490479294</c:v>
                </c:pt>
                <c:pt idx="19">
                  <c:v>39.56354994589</c:v>
                </c:pt>
                <c:pt idx="20">
                  <c:v>39.6308651825374</c:v>
                </c:pt>
              </c:numCache>
            </c:numRef>
          </c:yVal>
          <c:smooth val="1"/>
        </c:ser>
        <c:axId val="24536589"/>
        <c:axId val="41912013"/>
      </c:scatterChart>
      <c:valAx>
        <c:axId val="24536589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912013"/>
        <c:crosses val="autoZero"/>
        <c:crossBetween val="midCat"/>
        <c:majorUnit val="1"/>
      </c:valAx>
      <c:valAx>
        <c:axId val="41912013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536589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39877449"/>
        <c:axId val="9662285"/>
      </c:area3DChart>
      <c:catAx>
        <c:axId val="3987744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62285"/>
        <c:crosses val="autoZero"/>
        <c:auto val="1"/>
        <c:lblAlgn val="ctr"/>
        <c:lblOffset val="100"/>
      </c:catAx>
      <c:valAx>
        <c:axId val="966228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87744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71409768.8893532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71409768.8893532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3474175"/>
        <c:axId val="56419589"/>
      </c:barChart>
      <c:catAx>
        <c:axId val="7347417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6419589"/>
        <c:crosses val="autoZero"/>
        <c:auto val="1"/>
        <c:lblAlgn val="ctr"/>
        <c:lblOffset val="100"/>
      </c:catAx>
      <c:valAx>
        <c:axId val="5641958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47417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5952822"/>
        <c:axId val="40869661"/>
      </c:area3DChart>
      <c:catAx>
        <c:axId val="595282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869661"/>
        <c:crosses val="autoZero"/>
        <c:auto val="1"/>
        <c:lblAlgn val="ctr"/>
        <c:lblOffset val="100"/>
      </c:catAx>
      <c:valAx>
        <c:axId val="4086966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95282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5677403.32392952</c:v>
                </c:pt>
                <c:pt idx="1">
                  <c:v>5961273.49012599</c:v>
                </c:pt>
                <c:pt idx="2">
                  <c:v>6259337.16463229</c:v>
                </c:pt>
                <c:pt idx="3">
                  <c:v>6572304.02286391</c:v>
                </c:pt>
                <c:pt idx="4">
                  <c:v>6900919.2240071</c:v>
                </c:pt>
                <c:pt idx="5">
                  <c:v>7245965.18520746</c:v>
                </c:pt>
                <c:pt idx="6">
                  <c:v>7608263.44446783</c:v>
                </c:pt>
                <c:pt idx="7">
                  <c:v>7988676.61669122</c:v>
                </c:pt>
                <c:pt idx="8">
                  <c:v>8388110.44752578</c:v>
                </c:pt>
                <c:pt idx="9">
                  <c:v>8807515.96990207</c:v>
                </c:pt>
              </c:numCache>
            </c:numRef>
          </c:val>
        </c:ser>
        <c:axId val="85572459"/>
        <c:axId val="24558267"/>
      </c:area3DChart>
      <c:catAx>
        <c:axId val="8557245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558267"/>
        <c:crosses val="autoZero"/>
        <c:auto val="1"/>
        <c:lblAlgn val="ctr"/>
        <c:lblOffset val="100"/>
      </c:catAx>
      <c:valAx>
        <c:axId val="2455826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57245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5</c:v>
                </c:pt>
                <c:pt idx="4">
                  <c:v>11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26</c:v>
                </c:pt>
                <c:pt idx="9">
                  <c:v>28</c:v>
                </c:pt>
                <c:pt idx="10">
                  <c:v>25</c:v>
                </c:pt>
                <c:pt idx="11">
                  <c:v>44.0988000179087</c:v>
                </c:pt>
                <c:pt idx="12">
                  <c:v>52.0931036066974</c:v>
                </c:pt>
                <c:pt idx="13">
                  <c:v>61.5366278056561</c:v>
                </c:pt>
                <c:pt idx="14">
                  <c:v>72.6920897299926</c:v>
                </c:pt>
                <c:pt idx="15">
                  <c:v>85.8698322891785</c:v>
                </c:pt>
                <c:pt idx="16">
                  <c:v>101.436457869904</c:v>
                </c:pt>
                <c:pt idx="17">
                  <c:v>119.825027147391</c:v>
                </c:pt>
                <c:pt idx="18">
                  <c:v>141.54710675414</c:v>
                </c:pt>
                <c:pt idx="19">
                  <c:v>167.207000970031</c:v>
                </c:pt>
                <c:pt idx="20">
                  <c:v>197.518563356818</c:v>
                </c:pt>
              </c:numCache>
            </c:numRef>
          </c:yVal>
          <c:smooth val="1"/>
        </c:ser>
        <c:axId val="20068073"/>
        <c:axId val="53397176"/>
      </c:scatterChart>
      <c:valAx>
        <c:axId val="20068073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397176"/>
        <c:crosses val="autoZero"/>
        <c:crossBetween val="midCat"/>
        <c:majorUnit val="1"/>
      </c:valAx>
      <c:valAx>
        <c:axId val="5339717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0068073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34114066.6967638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11626566.4168379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45740633.1136017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4747127"/>
        <c:axId val="25164196"/>
      </c:barChart>
      <c:catAx>
        <c:axId val="6474712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164196"/>
        <c:crosses val="autoZero"/>
        <c:auto val="1"/>
        <c:lblAlgn val="ctr"/>
        <c:lblOffset val="100"/>
      </c:catAx>
      <c:valAx>
        <c:axId val="2516419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474712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axId val="89882061"/>
        <c:axId val="78948704"/>
      </c:area3DChart>
      <c:catAx>
        <c:axId val="8988206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948704"/>
        <c:crosses val="autoZero"/>
        <c:auto val="1"/>
        <c:lblAlgn val="ctr"/>
        <c:lblOffset val="100"/>
      </c:catAx>
      <c:valAx>
        <c:axId val="7894870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882061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4712224.37306944</c:v>
                </c:pt>
                <c:pt idx="1">
                  <c:v>2847835.59172292</c:v>
                </c:pt>
                <c:pt idx="2">
                  <c:v>2990227.37130906</c:v>
                </c:pt>
                <c:pt idx="3">
                  <c:v>4297363.73987452</c:v>
                </c:pt>
                <c:pt idx="4">
                  <c:v>4512231.92686824</c:v>
                </c:pt>
                <c:pt idx="5">
                  <c:v>3461561.96071165</c:v>
                </c:pt>
                <c:pt idx="6">
                  <c:v>4974735.69937224</c:v>
                </c:pt>
                <c:pt idx="7">
                  <c:v>5223472.48434085</c:v>
                </c:pt>
                <c:pt idx="8">
                  <c:v>6962101.55234695</c:v>
                </c:pt>
                <c:pt idx="9">
                  <c:v>5758878.41398579</c:v>
                </c:pt>
              </c:numCache>
            </c:numRef>
          </c:val>
        </c:ser>
        <c:axId val="17496911"/>
        <c:axId val="87215838"/>
      </c:area3DChart>
      <c:catAx>
        <c:axId val="1749691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215838"/>
        <c:crosses val="autoZero"/>
        <c:auto val="1"/>
        <c:lblAlgn val="ctr"/>
        <c:lblOffset val="100"/>
      </c:catAx>
      <c:valAx>
        <c:axId val="8721583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49691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90</c:v>
                </c:pt>
                <c:pt idx="1">
                  <c:v>139</c:v>
                </c:pt>
                <c:pt idx="2">
                  <c:v>169</c:v>
                </c:pt>
                <c:pt idx="3">
                  <c:v>202</c:v>
                </c:pt>
                <c:pt idx="4">
                  <c:v>150</c:v>
                </c:pt>
                <c:pt idx="5">
                  <c:v>155</c:v>
                </c:pt>
                <c:pt idx="6">
                  <c:v>172</c:v>
                </c:pt>
                <c:pt idx="7">
                  <c:v>119</c:v>
                </c:pt>
                <c:pt idx="8">
                  <c:v>122</c:v>
                </c:pt>
                <c:pt idx="9">
                  <c:v>157</c:v>
                </c:pt>
                <c:pt idx="10">
                  <c:v>161</c:v>
                </c:pt>
                <c:pt idx="11">
                  <c:v>133.509760714677</c:v>
                </c:pt>
                <c:pt idx="12">
                  <c:v>136.424942164397</c:v>
                </c:pt>
                <c:pt idx="13">
                  <c:v>139.403776509901</c:v>
                </c:pt>
                <c:pt idx="14">
                  <c:v>142.447653610177</c:v>
                </c:pt>
                <c:pt idx="15">
                  <c:v>145.55799367174</c:v>
                </c:pt>
                <c:pt idx="16">
                  <c:v>148.736247911273</c:v>
                </c:pt>
                <c:pt idx="17">
                  <c:v>151.983899232726</c:v>
                </c:pt>
                <c:pt idx="18">
                  <c:v>155.302462919214</c:v>
                </c:pt>
                <c:pt idx="19">
                  <c:v>158.69348734001</c:v>
                </c:pt>
                <c:pt idx="20">
                  <c:v>162.15855467298</c:v>
                </c:pt>
              </c:numCache>
            </c:numRef>
          </c:yVal>
          <c:smooth val="1"/>
        </c:ser>
        <c:axId val="29311440"/>
        <c:axId val="91603329"/>
      </c:scatterChart>
      <c:valAx>
        <c:axId val="2931144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1603329"/>
        <c:crosses val="autoZero"/>
        <c:crossBetween val="midCat"/>
        <c:majorUnit val="1"/>
      </c:valAx>
      <c:valAx>
        <c:axId val="91603329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931144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97343065.440007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1551328.21597852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98894393.6559855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3982518"/>
        <c:axId val="17863446"/>
      </c:barChart>
      <c:catAx>
        <c:axId val="398251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863446"/>
        <c:crosses val="autoZero"/>
        <c:auto val="1"/>
        <c:lblAlgn val="ctr"/>
        <c:lblOffset val="100"/>
      </c:catAx>
      <c:valAx>
        <c:axId val="1786344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8251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21767963"/>
        <c:axId val="22013243"/>
      </c:area3DChart>
      <c:catAx>
        <c:axId val="2176796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2013243"/>
        <c:crosses val="autoZero"/>
        <c:auto val="1"/>
        <c:lblAlgn val="ctr"/>
        <c:lblOffset val="100"/>
      </c:catAx>
      <c:valAx>
        <c:axId val="2201324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76796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108277954.106518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87956893.106791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196234847.213309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0543812"/>
        <c:axId val="30108105"/>
      </c:barChart>
      <c:catAx>
        <c:axId val="50543812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108105"/>
        <c:crosses val="autoZero"/>
        <c:auto val="1"/>
        <c:lblAlgn val="ctr"/>
        <c:lblOffset val="100"/>
      </c:catAx>
      <c:valAx>
        <c:axId val="3010810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054381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7739219.04364239</c:v>
                </c:pt>
                <c:pt idx="1">
                  <c:v>8126179.99582451</c:v>
                </c:pt>
                <c:pt idx="2">
                  <c:v>8532488.99561573</c:v>
                </c:pt>
                <c:pt idx="3">
                  <c:v>8959113.44539652</c:v>
                </c:pt>
                <c:pt idx="4">
                  <c:v>9407069.11766635</c:v>
                </c:pt>
                <c:pt idx="5">
                  <c:v>9877422.57354967</c:v>
                </c:pt>
                <c:pt idx="6">
                  <c:v>10371293.7022271</c:v>
                </c:pt>
                <c:pt idx="7">
                  <c:v>10889858.3873385</c:v>
                </c:pt>
                <c:pt idx="8">
                  <c:v>11434351.3067054</c:v>
                </c:pt>
                <c:pt idx="9">
                  <c:v>13557397.0880192</c:v>
                </c:pt>
              </c:numCache>
            </c:numRef>
          </c:val>
        </c:ser>
        <c:axId val="26641914"/>
        <c:axId val="63673555"/>
      </c:area3DChart>
      <c:catAx>
        <c:axId val="2664191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3673555"/>
        <c:crosses val="autoZero"/>
        <c:auto val="1"/>
        <c:lblAlgn val="ctr"/>
        <c:lblOffset val="100"/>
      </c:catAx>
      <c:valAx>
        <c:axId val="6367355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64191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12</c:v>
                </c:pt>
                <c:pt idx="1">
                  <c:v>15</c:v>
                </c:pt>
                <c:pt idx="2">
                  <c:v>0</c:v>
                </c:pt>
                <c:pt idx="3">
                  <c:v>20</c:v>
                </c:pt>
                <c:pt idx="4">
                  <c:v>14</c:v>
                </c:pt>
                <c:pt idx="5">
                  <c:v>0</c:v>
                </c:pt>
                <c:pt idx="6">
                  <c:v>9</c:v>
                </c:pt>
                <c:pt idx="7">
                  <c:v>20</c:v>
                </c:pt>
                <c:pt idx="8">
                  <c:v>13</c:v>
                </c:pt>
                <c:pt idx="9">
                  <c:v>9</c:v>
                </c:pt>
                <c:pt idx="10">
                  <c:v>11</c:v>
                </c:pt>
                <c:pt idx="11">
                  <c:v>10.8179</c:v>
                </c:pt>
                <c:pt idx="12">
                  <c:v>10.9088</c:v>
                </c:pt>
                <c:pt idx="13">
                  <c:v>10.9997</c:v>
                </c:pt>
                <c:pt idx="14">
                  <c:v>11.0906</c:v>
                </c:pt>
                <c:pt idx="15">
                  <c:v>11.1815</c:v>
                </c:pt>
                <c:pt idx="16">
                  <c:v>11.2724</c:v>
                </c:pt>
                <c:pt idx="17">
                  <c:v>11.3633</c:v>
                </c:pt>
                <c:pt idx="18">
                  <c:v>11.4542</c:v>
                </c:pt>
                <c:pt idx="19">
                  <c:v>11.5451</c:v>
                </c:pt>
                <c:pt idx="20">
                  <c:v>11.636</c:v>
                </c:pt>
              </c:numCache>
            </c:numRef>
          </c:yVal>
          <c:smooth val="1"/>
        </c:ser>
        <c:axId val="26095960"/>
        <c:axId val="81525430"/>
      </c:scatterChart>
      <c:valAx>
        <c:axId val="2609596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1525430"/>
        <c:crosses val="autoZero"/>
        <c:crossBetween val="midCat"/>
        <c:majorUnit val="1"/>
      </c:valAx>
      <c:valAx>
        <c:axId val="81525430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09596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57628552"/>
        <c:axId val="53242140"/>
      </c:area3DChart>
      <c:catAx>
        <c:axId val="5762855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242140"/>
        <c:crosses val="autoZero"/>
        <c:auto val="1"/>
        <c:lblAlgn val="ctr"/>
        <c:lblOffset val="100"/>
      </c:catAx>
      <c:valAx>
        <c:axId val="5324214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62855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4898389.81177129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4898389.81177129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0014694"/>
        <c:axId val="80946734"/>
      </c:barChart>
      <c:catAx>
        <c:axId val="6001469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0946734"/>
        <c:crosses val="autoZero"/>
        <c:auto val="1"/>
        <c:lblAlgn val="ctr"/>
        <c:lblOffset val="100"/>
      </c:catAx>
      <c:valAx>
        <c:axId val="8094673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01469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389444.4</c:v>
                </c:pt>
                <c:pt idx="1">
                  <c:v>408916.62</c:v>
                </c:pt>
                <c:pt idx="2">
                  <c:v>429362.451</c:v>
                </c:pt>
                <c:pt idx="3">
                  <c:v>450830.57355</c:v>
                </c:pt>
                <c:pt idx="4">
                  <c:v>473372.1022275</c:v>
                </c:pt>
                <c:pt idx="5">
                  <c:v>497040.707338875</c:v>
                </c:pt>
                <c:pt idx="6">
                  <c:v>521892.742705819</c:v>
                </c:pt>
                <c:pt idx="7">
                  <c:v>547987.37984111</c:v>
                </c:pt>
                <c:pt idx="8">
                  <c:v>575386.748833165</c:v>
                </c:pt>
                <c:pt idx="9">
                  <c:v>604156.086274824</c:v>
                </c:pt>
              </c:numCache>
            </c:numRef>
          </c:val>
        </c:ser>
        <c:axId val="40214576"/>
        <c:axId val="25967645"/>
      </c:area3DChart>
      <c:catAx>
        <c:axId val="4021457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967645"/>
        <c:crosses val="autoZero"/>
        <c:auto val="1"/>
        <c:lblAlgn val="ctr"/>
        <c:lblOffset val="100"/>
      </c:catAx>
      <c:valAx>
        <c:axId val="2596764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21457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44</c:v>
                </c:pt>
                <c:pt idx="1">
                  <c:v>66</c:v>
                </c:pt>
                <c:pt idx="2">
                  <c:v>52</c:v>
                </c:pt>
                <c:pt idx="3">
                  <c:v>50</c:v>
                </c:pt>
                <c:pt idx="4">
                  <c:v>47</c:v>
                </c:pt>
                <c:pt idx="5">
                  <c:v>73</c:v>
                </c:pt>
                <c:pt idx="6">
                  <c:v>72</c:v>
                </c:pt>
                <c:pt idx="7">
                  <c:v>96</c:v>
                </c:pt>
                <c:pt idx="8">
                  <c:v>80</c:v>
                </c:pt>
                <c:pt idx="9">
                  <c:v>86</c:v>
                </c:pt>
                <c:pt idx="10">
                  <c:v>91</c:v>
                </c:pt>
                <c:pt idx="11">
                  <c:v>105.37178366196</c:v>
                </c:pt>
                <c:pt idx="12">
                  <c:v>110.343132070839</c:v>
                </c:pt>
                <c:pt idx="13">
                  <c:v>115.549024340925</c:v>
                </c:pt>
                <c:pt idx="14">
                  <c:v>121.000526046045</c:v>
                </c:pt>
                <c:pt idx="15">
                  <c:v>126.7092248241</c:v>
                </c:pt>
                <c:pt idx="16">
                  <c:v>132.687255007591</c:v>
                </c:pt>
                <c:pt idx="17">
                  <c:v>138.947323416195</c:v>
                </c:pt>
                <c:pt idx="18">
                  <c:v>145.502736366202</c:v>
                </c:pt>
                <c:pt idx="19">
                  <c:v>152.367427954247</c:v>
                </c:pt>
                <c:pt idx="20">
                  <c:v>159.555989675431</c:v>
                </c:pt>
              </c:numCache>
            </c:numRef>
          </c:yVal>
          <c:smooth val="1"/>
        </c:ser>
        <c:axId val="72325030"/>
        <c:axId val="93746978"/>
      </c:scatterChart>
      <c:valAx>
        <c:axId val="7232503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746978"/>
        <c:crosses val="autoZero"/>
        <c:crossBetween val="midCat"/>
        <c:majorUnit val="1"/>
      </c:valAx>
      <c:valAx>
        <c:axId val="93746978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232503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6034770"/>
        <c:axId val="12216343"/>
      </c:area3DChart>
      <c:catAx>
        <c:axId val="1603477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216343"/>
        <c:crosses val="autoZero"/>
        <c:auto val="1"/>
        <c:lblAlgn val="ctr"/>
        <c:lblOffset val="100"/>
      </c:catAx>
      <c:valAx>
        <c:axId val="1221634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603477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17866998.2512658</c:v>
                </c:pt>
                <c:pt idx="1">
                  <c:v>17259898.1638291</c:v>
                </c:pt>
                <c:pt idx="2">
                  <c:v>18122893.0720206</c:v>
                </c:pt>
                <c:pt idx="3">
                  <c:v>19029037.7256216</c:v>
                </c:pt>
                <c:pt idx="4">
                  <c:v>21717448.0431527</c:v>
                </c:pt>
                <c:pt idx="5">
                  <c:v>20979514.0924978</c:v>
                </c:pt>
                <c:pt idx="6">
                  <c:v>22028489.7971227</c:v>
                </c:pt>
                <c:pt idx="7">
                  <c:v>25140660.7909546</c:v>
                </c:pt>
                <c:pt idx="8">
                  <c:v>24286410.0013278</c:v>
                </c:pt>
                <c:pt idx="9">
                  <c:v>25500730.5013942</c:v>
                </c:pt>
              </c:numCache>
            </c:numRef>
          </c:val>
        </c:ser>
        <c:axId val="94692065"/>
        <c:axId val="13719018"/>
      </c:area3DChart>
      <c:catAx>
        <c:axId val="9469206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719018"/>
        <c:crosses val="autoZero"/>
        <c:auto val="1"/>
        <c:lblAlgn val="ctr"/>
        <c:lblOffset val="100"/>
      </c:catAx>
      <c:valAx>
        <c:axId val="1371901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69206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206755375.503961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5176704.93522578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211932080.439187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063563"/>
        <c:axId val="32909964"/>
      </c:barChart>
      <c:catAx>
        <c:axId val="6063563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909964"/>
        <c:crosses val="autoZero"/>
        <c:auto val="1"/>
        <c:lblAlgn val="ctr"/>
        <c:lblOffset val="100"/>
      </c:catAx>
      <c:valAx>
        <c:axId val="3290996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6356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247</c:v>
                </c:pt>
                <c:pt idx="1">
                  <c:v>148</c:v>
                </c:pt>
                <c:pt idx="2">
                  <c:v>230</c:v>
                </c:pt>
                <c:pt idx="3">
                  <c:v>251</c:v>
                </c:pt>
                <c:pt idx="4">
                  <c:v>269</c:v>
                </c:pt>
                <c:pt idx="5">
                  <c:v>306</c:v>
                </c:pt>
                <c:pt idx="6">
                  <c:v>322</c:v>
                </c:pt>
                <c:pt idx="7">
                  <c:v>502</c:v>
                </c:pt>
                <c:pt idx="8">
                  <c:v>498</c:v>
                </c:pt>
                <c:pt idx="9">
                  <c:v>52</c:v>
                </c:pt>
                <c:pt idx="10">
                  <c:v>297</c:v>
                </c:pt>
                <c:pt idx="11">
                  <c:v>318.176366834121</c:v>
                </c:pt>
                <c:pt idx="12">
                  <c:v>328.752714905421</c:v>
                </c:pt>
                <c:pt idx="13">
                  <c:v>339.680626292497</c:v>
                </c:pt>
                <c:pt idx="14">
                  <c:v>350.971787142982</c:v>
                </c:pt>
                <c:pt idx="15">
                  <c:v>362.638272058142</c:v>
                </c:pt>
                <c:pt idx="16">
                  <c:v>374.692557005275</c:v>
                </c:pt>
                <c:pt idx="17">
                  <c:v>387.147532659326</c:v>
                </c:pt>
                <c:pt idx="18">
                  <c:v>400.016518187988</c:v>
                </c:pt>
                <c:pt idx="19">
                  <c:v>413.313275495018</c:v>
                </c:pt>
                <c:pt idx="20">
                  <c:v>427.052023937022</c:v>
                </c:pt>
              </c:numCache>
            </c:numRef>
          </c:yVal>
          <c:smooth val="1"/>
        </c:ser>
        <c:axId val="51182952"/>
        <c:axId val="3147084"/>
      </c:scatterChart>
      <c:valAx>
        <c:axId val="5118295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47084"/>
        <c:crosses val="autoZero"/>
        <c:crossBetween val="midCat"/>
        <c:majorUnit val="1"/>
      </c:valAx>
      <c:valAx>
        <c:axId val="314708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18295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34</c:v>
                </c:pt>
                <c:pt idx="1">
                  <c:v>51</c:v>
                </c:pt>
                <c:pt idx="2">
                  <c:v>31</c:v>
                </c:pt>
                <c:pt idx="3">
                  <c:v>32</c:v>
                </c:pt>
                <c:pt idx="4">
                  <c:v>15</c:v>
                </c:pt>
                <c:pt idx="5">
                  <c:v>46</c:v>
                </c:pt>
                <c:pt idx="6">
                  <c:v>52</c:v>
                </c:pt>
                <c:pt idx="7">
                  <c:v>92</c:v>
                </c:pt>
                <c:pt idx="8">
                  <c:v>108</c:v>
                </c:pt>
                <c:pt idx="9">
                  <c:v>76</c:v>
                </c:pt>
                <c:pt idx="10">
                  <c:v>68</c:v>
                </c:pt>
                <c:pt idx="11">
                  <c:v>108.556683041727</c:v>
                </c:pt>
                <c:pt idx="12">
                  <c:v>123.540922926854</c:v>
                </c:pt>
                <c:pt idx="13">
                  <c:v>140.593459656026</c:v>
                </c:pt>
                <c:pt idx="14">
                  <c:v>159.999783308676</c:v>
                </c:pt>
                <c:pt idx="15">
                  <c:v>182.084790583116</c:v>
                </c:pt>
                <c:pt idx="16">
                  <c:v>207.218224150554</c:v>
                </c:pt>
                <c:pt idx="17">
                  <c:v>235.820862811212</c:v>
                </c:pt>
                <c:pt idx="18">
                  <c:v>268.371566086871</c:v>
                </c:pt>
                <c:pt idx="19">
                  <c:v>305.415291188967</c:v>
                </c:pt>
                <c:pt idx="20">
                  <c:v>347.572216580677</c:v>
                </c:pt>
              </c:numCache>
            </c:numRef>
          </c:yVal>
          <c:smooth val="1"/>
        </c:ser>
        <c:axId val="2139158"/>
        <c:axId val="25304737"/>
      </c:scatterChart>
      <c:valAx>
        <c:axId val="213915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304737"/>
        <c:crosses val="autoZero"/>
        <c:crossBetween val="midCat"/>
        <c:majorUnit val="1"/>
      </c:valAx>
      <c:valAx>
        <c:axId val="2530473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3915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166375293.652733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2958428.63863477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169333722.291368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7596164"/>
        <c:axId val="33829659"/>
      </c:barChart>
      <c:catAx>
        <c:axId val="2759616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3829659"/>
        <c:crosses val="autoZero"/>
        <c:auto val="1"/>
        <c:lblAlgn val="ctr"/>
        <c:lblOffset val="100"/>
      </c:catAx>
      <c:valAx>
        <c:axId val="3382965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59616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32682649"/>
        <c:axId val="48427712"/>
      </c:area3DChart>
      <c:catAx>
        <c:axId val="3268264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427712"/>
        <c:crosses val="autoZero"/>
        <c:auto val="1"/>
        <c:lblAlgn val="ctr"/>
        <c:lblOffset val="100"/>
      </c:catAx>
      <c:valAx>
        <c:axId val="4842771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68264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13227597.0066136</c:v>
                </c:pt>
                <c:pt idx="1">
                  <c:v>13888976.8569443</c:v>
                </c:pt>
                <c:pt idx="2">
                  <c:v>14583425.6997915</c:v>
                </c:pt>
                <c:pt idx="3">
                  <c:v>15312596.9847811</c:v>
                </c:pt>
                <c:pt idx="4">
                  <c:v>16078226.8340201</c:v>
                </c:pt>
                <c:pt idx="5">
                  <c:v>16882138.1757211</c:v>
                </c:pt>
                <c:pt idx="6">
                  <c:v>17726245.0845072</c:v>
                </c:pt>
                <c:pt idx="7">
                  <c:v>20019657.7613888</c:v>
                </c:pt>
                <c:pt idx="8">
                  <c:v>19543185.2056692</c:v>
                </c:pt>
                <c:pt idx="9">
                  <c:v>22071672.6819311</c:v>
                </c:pt>
              </c:numCache>
            </c:numRef>
          </c:val>
        </c:ser>
        <c:axId val="28375970"/>
        <c:axId val="71684861"/>
      </c:area3DChart>
      <c:catAx>
        <c:axId val="2837597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684861"/>
        <c:crosses val="autoZero"/>
        <c:auto val="1"/>
        <c:lblAlgn val="ctr"/>
        <c:lblOffset val="100"/>
      </c:catAx>
      <c:valAx>
        <c:axId val="7168486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837597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38</c:v>
                </c:pt>
                <c:pt idx="1">
                  <c:v>19</c:v>
                </c:pt>
                <c:pt idx="2">
                  <c:v>21</c:v>
                </c:pt>
                <c:pt idx="3">
                  <c:v>17</c:v>
                </c:pt>
                <c:pt idx="4">
                  <c:v>8</c:v>
                </c:pt>
                <c:pt idx="5">
                  <c:v>11</c:v>
                </c:pt>
                <c:pt idx="6">
                  <c:v>28</c:v>
                </c:pt>
                <c:pt idx="7">
                  <c:v>27</c:v>
                </c:pt>
                <c:pt idx="8">
                  <c:v>24</c:v>
                </c:pt>
                <c:pt idx="9">
                  <c:v>32</c:v>
                </c:pt>
                <c:pt idx="10">
                  <c:v>26</c:v>
                </c:pt>
                <c:pt idx="11">
                  <c:v>23.6678913357172</c:v>
                </c:pt>
                <c:pt idx="12">
                  <c:v>24.1822606558443</c:v>
                </c:pt>
                <c:pt idx="13">
                  <c:v>24.7078086565617</c:v>
                </c:pt>
                <c:pt idx="14">
                  <c:v>25.2447782817909</c:v>
                </c:pt>
                <c:pt idx="15">
                  <c:v>25.7934177553027</c:v>
                </c:pt>
                <c:pt idx="16">
                  <c:v>26.3539806954633</c:v>
                </c:pt>
                <c:pt idx="17">
                  <c:v>26.9267262324732</c:v>
                </c:pt>
                <c:pt idx="18">
                  <c:v>27.5119191281556</c:v>
                </c:pt>
                <c:pt idx="19">
                  <c:v>28.1098298983468</c:v>
                </c:pt>
                <c:pt idx="20">
                  <c:v>28.720734937947</c:v>
                </c:pt>
              </c:numCache>
            </c:numRef>
          </c:yVal>
          <c:smooth val="1"/>
        </c:ser>
        <c:axId val="58446218"/>
        <c:axId val="53396517"/>
      </c:scatterChart>
      <c:valAx>
        <c:axId val="5844621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396517"/>
        <c:crosses val="autoZero"/>
        <c:crossBetween val="midCat"/>
        <c:majorUnit val="1"/>
      </c:valAx>
      <c:valAx>
        <c:axId val="5339651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844621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24434575.2641244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24434575.2641244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6233012"/>
        <c:axId val="45975303"/>
      </c:barChart>
      <c:catAx>
        <c:axId val="66233012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975303"/>
        <c:crosses val="autoZero"/>
        <c:auto val="1"/>
        <c:lblAlgn val="ctr"/>
        <c:lblOffset val="100"/>
      </c:catAx>
      <c:valAx>
        <c:axId val="4597530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23301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21979323"/>
        <c:axId val="1009649"/>
      </c:area3DChart>
      <c:catAx>
        <c:axId val="2197932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09649"/>
        <c:crosses val="autoZero"/>
        <c:auto val="1"/>
        <c:lblAlgn val="ctr"/>
        <c:lblOffset val="100"/>
      </c:catAx>
      <c:valAx>
        <c:axId val="100964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97932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1942660.52083567</c:v>
                </c:pt>
                <c:pt idx="1">
                  <c:v>2039793.54687745</c:v>
                </c:pt>
                <c:pt idx="2">
                  <c:v>2141783.22422133</c:v>
                </c:pt>
                <c:pt idx="3">
                  <c:v>2248872.38543239</c:v>
                </c:pt>
                <c:pt idx="4">
                  <c:v>2361316.00470401</c:v>
                </c:pt>
                <c:pt idx="5">
                  <c:v>2479381.80493921</c:v>
                </c:pt>
                <c:pt idx="6">
                  <c:v>2603350.89518617</c:v>
                </c:pt>
                <c:pt idx="7">
                  <c:v>2733518.43994548</c:v>
                </c:pt>
                <c:pt idx="8">
                  <c:v>2870194.36194276</c:v>
                </c:pt>
                <c:pt idx="9">
                  <c:v>3013704.08003989</c:v>
                </c:pt>
              </c:numCache>
            </c:numRef>
          </c:val>
        </c:ser>
        <c:axId val="31641501"/>
        <c:axId val="28392846"/>
      </c:area3DChart>
      <c:catAx>
        <c:axId val="3164150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8392846"/>
        <c:crosses val="autoZero"/>
        <c:auto val="1"/>
        <c:lblAlgn val="ctr"/>
        <c:lblOffset val="100"/>
      </c:catAx>
      <c:valAx>
        <c:axId val="2839284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64150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251</c:v>
                </c:pt>
                <c:pt idx="1">
                  <c:v>195</c:v>
                </c:pt>
                <c:pt idx="2">
                  <c:v>169</c:v>
                </c:pt>
                <c:pt idx="3">
                  <c:v>163</c:v>
                </c:pt>
                <c:pt idx="4">
                  <c:v>107</c:v>
                </c:pt>
                <c:pt idx="5">
                  <c:v>165</c:v>
                </c:pt>
                <c:pt idx="6">
                  <c:v>171</c:v>
                </c:pt>
                <c:pt idx="7">
                  <c:v>183</c:v>
                </c:pt>
                <c:pt idx="8">
                  <c:v>162</c:v>
                </c:pt>
                <c:pt idx="9">
                  <c:v>158</c:v>
                </c:pt>
                <c:pt idx="10">
                  <c:v>153</c:v>
                </c:pt>
                <c:pt idx="11">
                  <c:v>144.313035831695</c:v>
                </c:pt>
                <c:pt idx="12">
                  <c:v>140.764009978753</c:v>
                </c:pt>
                <c:pt idx="13">
                  <c:v>137.302263729018</c:v>
                </c:pt>
                <c:pt idx="14">
                  <c:v>133.925650654299</c:v>
                </c:pt>
                <c:pt idx="15">
                  <c:v>130.632077112554</c:v>
                </c:pt>
                <c:pt idx="16">
                  <c:v>127.419500949742</c:v>
                </c:pt>
                <c:pt idx="17">
                  <c:v>124.285930233601</c:v>
                </c:pt>
                <c:pt idx="18">
                  <c:v>121.229422018568</c:v>
                </c:pt>
                <c:pt idx="19">
                  <c:v>118.248081141069</c:v>
                </c:pt>
                <c:pt idx="20">
                  <c:v>115.340059044438</c:v>
                </c:pt>
              </c:numCache>
            </c:numRef>
          </c:yVal>
          <c:smooth val="1"/>
        </c:ser>
        <c:axId val="9919148"/>
        <c:axId val="82593001"/>
      </c:scatterChart>
      <c:valAx>
        <c:axId val="991914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2593001"/>
        <c:crosses val="autoZero"/>
        <c:crossBetween val="midCat"/>
        <c:majorUnit val="1"/>
      </c:valAx>
      <c:valAx>
        <c:axId val="82593001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91914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148987828.514423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148987828.514423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83395987"/>
        <c:axId val="86082021"/>
      </c:barChart>
      <c:catAx>
        <c:axId val="8339598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082021"/>
        <c:crosses val="autoZero"/>
        <c:auto val="1"/>
        <c:lblAlgn val="ctr"/>
        <c:lblOffset val="100"/>
      </c:catAx>
      <c:valAx>
        <c:axId val="8608202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39598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64727040"/>
        <c:axId val="88548641"/>
      </c:area3DChart>
      <c:catAx>
        <c:axId val="6472704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548641"/>
        <c:crosses val="autoZero"/>
        <c:auto val="1"/>
        <c:lblAlgn val="ctr"/>
        <c:lblOffset val="100"/>
      </c:catAx>
      <c:valAx>
        <c:axId val="8854864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472704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21691404.2425573</c:v>
                </c:pt>
                <c:pt idx="1">
                  <c:v>5090133.10643225</c:v>
                </c:pt>
                <c:pt idx="2">
                  <c:v>6082368.31098495</c:v>
                </c:pt>
                <c:pt idx="3">
                  <c:v>7268022.95675218</c:v>
                </c:pt>
                <c:pt idx="4">
                  <c:v>29348407.1366011</c:v>
                </c:pt>
                <c:pt idx="5">
                  <c:v>10377755.6687318</c:v>
                </c:pt>
                <c:pt idx="6">
                  <c:v>12400723.3011007</c:v>
                </c:pt>
                <c:pt idx="7">
                  <c:v>38738741.3824535</c:v>
                </c:pt>
                <c:pt idx="8">
                  <c:v>17706558.8950589</c:v>
                </c:pt>
                <c:pt idx="9">
                  <c:v>47530732.2126362</c:v>
                </c:pt>
              </c:numCache>
            </c:numRef>
          </c:val>
        </c:ser>
        <c:axId val="69925310"/>
        <c:axId val="54982041"/>
      </c:area3DChart>
      <c:catAx>
        <c:axId val="6992531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4982041"/>
        <c:crosses val="autoZero"/>
        <c:auto val="1"/>
        <c:lblAlgn val="ctr"/>
        <c:lblOffset val="100"/>
      </c:catAx>
      <c:valAx>
        <c:axId val="5498204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92531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11845213.9810655</c:v>
                </c:pt>
                <c:pt idx="1">
                  <c:v>12437474.6801188</c:v>
                </c:pt>
                <c:pt idx="2">
                  <c:v>13059348.4141247</c:v>
                </c:pt>
                <c:pt idx="3">
                  <c:v>13712315.834831</c:v>
                </c:pt>
                <c:pt idx="4">
                  <c:v>14397931.6265725</c:v>
                </c:pt>
                <c:pt idx="5">
                  <c:v>15117828.2079011</c:v>
                </c:pt>
                <c:pt idx="6">
                  <c:v>15873719.6182962</c:v>
                </c:pt>
                <c:pt idx="7">
                  <c:v>16667405.599211</c:v>
                </c:pt>
                <c:pt idx="8">
                  <c:v>17500775.8791716</c:v>
                </c:pt>
                <c:pt idx="9">
                  <c:v>18375814.6731301</c:v>
                </c:pt>
              </c:numCache>
            </c:numRef>
          </c:val>
        </c:ser>
        <c:axId val="89189595"/>
        <c:axId val="10619664"/>
      </c:area3DChart>
      <c:catAx>
        <c:axId val="8918959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619664"/>
        <c:crosses val="autoZero"/>
        <c:auto val="1"/>
        <c:lblAlgn val="ctr"/>
        <c:lblOffset val="100"/>
      </c:catAx>
      <c:valAx>
        <c:axId val="1061966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18959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1</c:v>
                </c:pt>
                <c:pt idx="4">
                  <c:v>8</c:v>
                </c:pt>
                <c:pt idx="5">
                  <c:v>9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3.35853908976133</c:v>
                </c:pt>
                <c:pt idx="12">
                  <c:v>3.21236069131735</c:v>
                </c:pt>
                <c:pt idx="13">
                  <c:v>3.07254461994492</c:v>
                </c:pt>
                <c:pt idx="14">
                  <c:v>2.93881395917624</c:v>
                </c:pt>
                <c:pt idx="15">
                  <c:v>2.81090384516661</c:v>
                </c:pt>
                <c:pt idx="16">
                  <c:v>2.6885609421112</c:v>
                </c:pt>
                <c:pt idx="17">
                  <c:v>2.57154294049408</c:v>
                </c:pt>
                <c:pt idx="18">
                  <c:v>2.45961807717559</c:v>
                </c:pt>
                <c:pt idx="19">
                  <c:v>2.35256467636764</c:v>
                </c:pt>
                <c:pt idx="20">
                  <c:v>2.25017071058779</c:v>
                </c:pt>
              </c:numCache>
            </c:numRef>
          </c:yVal>
          <c:smooth val="1"/>
        </c:ser>
        <c:axId val="1118376"/>
        <c:axId val="29748869"/>
      </c:scatterChart>
      <c:valAx>
        <c:axId val="111837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low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9748869"/>
        <c:crosses val="autoZero"/>
        <c:crossBetween val="midCat"/>
        <c:majorUnit val="1"/>
      </c:valAx>
      <c:valAx>
        <c:axId val="29748869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1837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3466005.52406393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1000000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4466005.52406393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30567478"/>
        <c:axId val="18390229"/>
      </c:barChart>
      <c:catAx>
        <c:axId val="3056747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390229"/>
        <c:crosses val="autoZero"/>
        <c:auto val="1"/>
        <c:lblAlgn val="ctr"/>
        <c:lblOffset val="100"/>
      </c:catAx>
      <c:valAx>
        <c:axId val="1839022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56747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69124848"/>
        <c:axId val="60284718"/>
      </c:area3DChart>
      <c:catAx>
        <c:axId val="6912484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284718"/>
        <c:crosses val="autoZero"/>
        <c:auto val="1"/>
        <c:lblAlgn val="ctr"/>
        <c:lblOffset val="100"/>
      </c:catAx>
      <c:valAx>
        <c:axId val="6028471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12484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1275563.29601863</c:v>
                </c:pt>
                <c:pt idx="1">
                  <c:v>289341.460819559</c:v>
                </c:pt>
                <c:pt idx="2">
                  <c:v>303808.533860537</c:v>
                </c:pt>
                <c:pt idx="3">
                  <c:v>318998.960553564</c:v>
                </c:pt>
                <c:pt idx="4">
                  <c:v>334948.908581242</c:v>
                </c:pt>
                <c:pt idx="5">
                  <c:v>351696.354010304</c:v>
                </c:pt>
                <c:pt idx="6">
                  <c:v>369281.171710819</c:v>
                </c:pt>
                <c:pt idx="7">
                  <c:v>387745.23029636</c:v>
                </c:pt>
                <c:pt idx="8">
                  <c:v>407132.491811178</c:v>
                </c:pt>
                <c:pt idx="9">
                  <c:v>427489.116401737</c:v>
                </c:pt>
              </c:numCache>
            </c:numRef>
          </c:val>
        </c:ser>
        <c:axId val="70130042"/>
        <c:axId val="89353876"/>
      </c:area3DChart>
      <c:catAx>
        <c:axId val="7013004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353876"/>
        <c:crosses val="autoZero"/>
        <c:auto val="1"/>
        <c:lblAlgn val="ctr"/>
        <c:lblOffset val="100"/>
      </c:catAx>
      <c:valAx>
        <c:axId val="8935387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013004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b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33</c:v>
                </c:pt>
                <c:pt idx="1">
                  <c:v>42</c:v>
                </c:pt>
                <c:pt idx="2">
                  <c:v>85</c:v>
                </c:pt>
                <c:pt idx="3">
                  <c:v>69</c:v>
                </c:pt>
                <c:pt idx="4">
                  <c:v>111</c:v>
                </c:pt>
                <c:pt idx="5">
                  <c:v>97</c:v>
                </c:pt>
                <c:pt idx="6">
                  <c:v>95</c:v>
                </c:pt>
                <c:pt idx="7">
                  <c:v>115</c:v>
                </c:pt>
                <c:pt idx="8">
                  <c:v>112</c:v>
                </c:pt>
                <c:pt idx="9">
                  <c:v>105</c:v>
                </c:pt>
                <c:pt idx="10">
                  <c:v>124</c:v>
                </c:pt>
                <c:pt idx="11">
                  <c:v>130.479792176928</c:v>
                </c:pt>
                <c:pt idx="12">
                  <c:v>135.818354668528</c:v>
                </c:pt>
                <c:pt idx="13">
                  <c:v>141.375343699604</c:v>
                </c:pt>
                <c:pt idx="14">
                  <c:v>147.159696161542</c:v>
                </c:pt>
                <c:pt idx="15">
                  <c:v>153.180714597393</c:v>
                </c:pt>
                <c:pt idx="16">
                  <c:v>159.448082162458</c:v>
                </c:pt>
                <c:pt idx="17">
                  <c:v>165.971878196987</c:v>
                </c:pt>
                <c:pt idx="18">
                  <c:v>172.762594436031</c:v>
                </c:pt>
                <c:pt idx="19">
                  <c:v>179.831151882513</c:v>
                </c:pt>
                <c:pt idx="20">
                  <c:v>187.188918370671</c:v>
                </c:pt>
              </c:numCache>
            </c:numRef>
          </c:yVal>
          <c:smooth val="1"/>
        </c:ser>
        <c:axId val="50832069"/>
        <c:axId val="13431925"/>
      </c:scatterChart>
      <c:valAx>
        <c:axId val="50832069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431925"/>
        <c:crosses val="autoZero"/>
        <c:crossBetween val="midCat"/>
        <c:majorUnit val="1"/>
      </c:valAx>
      <c:valAx>
        <c:axId val="13431925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0832069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84790093"/>
        <c:axId val="76423279"/>
      </c:area3DChart>
      <c:catAx>
        <c:axId val="8479009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423279"/>
        <c:crosses val="autoZero"/>
        <c:auto val="1"/>
        <c:lblAlgn val="ctr"/>
        <c:lblOffset val="100"/>
      </c:catAx>
      <c:valAx>
        <c:axId val="7642327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479009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13136705.4763731</c:v>
                </c:pt>
                <c:pt idx="1">
                  <c:v>13793540.7501918</c:v>
                </c:pt>
                <c:pt idx="2">
                  <c:v>14483217.7877014</c:v>
                </c:pt>
                <c:pt idx="3">
                  <c:v>15207378.6770864</c:v>
                </c:pt>
                <c:pt idx="4">
                  <c:v>15967747.6109407</c:v>
                </c:pt>
                <c:pt idx="5">
                  <c:v>16766134.9914878</c:v>
                </c:pt>
                <c:pt idx="6">
                  <c:v>17604441.7410622</c:v>
                </c:pt>
                <c:pt idx="7">
                  <c:v>18484663.8281153</c:v>
                </c:pt>
                <c:pt idx="8">
                  <c:v>19408897.019521</c:v>
                </c:pt>
                <c:pt idx="9">
                  <c:v>20379341.8704971</c:v>
                </c:pt>
              </c:numCache>
            </c:numRef>
          </c:val>
        </c:ser>
        <c:axId val="30077659"/>
        <c:axId val="41884973"/>
      </c:area3DChart>
      <c:catAx>
        <c:axId val="3007765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884973"/>
        <c:crosses val="autoZero"/>
        <c:auto val="1"/>
        <c:lblAlgn val="ctr"/>
        <c:lblOffset val="100"/>
      </c:catAx>
      <c:valAx>
        <c:axId val="4188497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07765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165232069.752977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165232069.752977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35084456"/>
        <c:axId val="17219477"/>
      </c:barChart>
      <c:catAx>
        <c:axId val="35084456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219477"/>
        <c:crosses val="autoZero"/>
        <c:auto val="1"/>
        <c:lblAlgn val="ctr"/>
        <c:lblOffset val="100"/>
      </c:catAx>
      <c:valAx>
        <c:axId val="1721947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08445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89</c:v>
                </c:pt>
                <c:pt idx="1">
                  <c:v>111</c:v>
                </c:pt>
                <c:pt idx="2">
                  <c:v>73</c:v>
                </c:pt>
                <c:pt idx="3">
                  <c:v>67</c:v>
                </c:pt>
                <c:pt idx="4">
                  <c:v>48</c:v>
                </c:pt>
                <c:pt idx="5">
                  <c:v>91</c:v>
                </c:pt>
                <c:pt idx="6">
                  <c:v>36</c:v>
                </c:pt>
                <c:pt idx="7">
                  <c:v>55</c:v>
                </c:pt>
                <c:pt idx="8">
                  <c:v>43</c:v>
                </c:pt>
                <c:pt idx="9">
                  <c:v>42</c:v>
                </c:pt>
                <c:pt idx="10">
                  <c:v>43</c:v>
                </c:pt>
                <c:pt idx="11">
                  <c:v>30.5427063370818</c:v>
                </c:pt>
                <c:pt idx="12">
                  <c:v>27.4873503619996</c:v>
                </c:pt>
                <c:pt idx="13">
                  <c:v>24.7376385571309</c:v>
                </c:pt>
                <c:pt idx="14">
                  <c:v>22.2629956443256</c:v>
                </c:pt>
                <c:pt idx="15">
                  <c:v>20.0359049597475</c:v>
                </c:pt>
                <c:pt idx="16">
                  <c:v>18.0316024837544</c:v>
                </c:pt>
                <c:pt idx="17">
                  <c:v>16.2278014786628</c:v>
                </c:pt>
                <c:pt idx="18">
                  <c:v>14.6044446725214</c:v>
                </c:pt>
                <c:pt idx="19">
                  <c:v>13.1434812333133</c:v>
                </c:pt>
                <c:pt idx="20">
                  <c:v>11.8286660536634</c:v>
                </c:pt>
              </c:numCache>
            </c:numRef>
          </c:yVal>
          <c:smooth val="1"/>
        </c:ser>
        <c:axId val="55683631"/>
        <c:axId val="6072455"/>
      </c:scatterChart>
      <c:valAx>
        <c:axId val="55683631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72455"/>
        <c:crosses val="autoZero"/>
        <c:crossBetween val="midCat"/>
        <c:majorUnit val="1"/>
      </c:valAx>
      <c:valAx>
        <c:axId val="6072455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683631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165</c:v>
                </c:pt>
                <c:pt idx="1">
                  <c:v>188</c:v>
                </c:pt>
                <c:pt idx="2">
                  <c:v>278</c:v>
                </c:pt>
                <c:pt idx="3">
                  <c:v>332</c:v>
                </c:pt>
                <c:pt idx="4">
                  <c:v>339</c:v>
                </c:pt>
                <c:pt idx="5">
                  <c:v>448</c:v>
                </c:pt>
                <c:pt idx="6">
                  <c:v>460</c:v>
                </c:pt>
                <c:pt idx="7">
                  <c:v>464</c:v>
                </c:pt>
                <c:pt idx="8">
                  <c:v>472</c:v>
                </c:pt>
                <c:pt idx="9">
                  <c:v>564</c:v>
                </c:pt>
                <c:pt idx="10">
                  <c:v>566</c:v>
                </c:pt>
                <c:pt idx="11">
                  <c:v>761.370266491666</c:v>
                </c:pt>
                <c:pt idx="12">
                  <c:v>801.287486436654</c:v>
                </c:pt>
                <c:pt idx="13">
                  <c:v>843.29749161146</c:v>
                </c:pt>
                <c:pt idx="14">
                  <c:v>887.510002833921</c:v>
                </c:pt>
                <c:pt idx="15">
                  <c:v>934.040493379267</c:v>
                </c:pt>
                <c:pt idx="16">
                  <c:v>983.01049057071</c:v>
                </c:pt>
                <c:pt idx="17">
                  <c:v>1034.54789318186</c:v>
                </c:pt>
                <c:pt idx="18">
                  <c:v>1088.78730547997</c:v>
                </c:pt>
                <c:pt idx="19">
                  <c:v>1145.87038878243</c:v>
                </c:pt>
                <c:pt idx="20">
                  <c:v>1205.94623144469</c:v>
                </c:pt>
              </c:numCache>
            </c:numRef>
          </c:yVal>
          <c:smooth val="1"/>
        </c:ser>
        <c:axId val="75763606"/>
        <c:axId val="11519234"/>
      </c:scatterChart>
      <c:valAx>
        <c:axId val="7576360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519234"/>
        <c:crosses val="autoZero"/>
        <c:crossBetween val="midCat"/>
        <c:majorUnit val="1"/>
      </c:valAx>
      <c:valAx>
        <c:axId val="1151923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576360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9361912"/>
        <c:axId val="18681961"/>
      </c:area3DChart>
      <c:catAx>
        <c:axId val="936191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681961"/>
        <c:crosses val="autoZero"/>
        <c:auto val="1"/>
        <c:lblAlgn val="ctr"/>
        <c:lblOffset val="100"/>
      </c:catAx>
      <c:valAx>
        <c:axId val="1868196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6191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31727735.5010954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31727735.5010954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8410349"/>
        <c:axId val="14780541"/>
      </c:barChart>
      <c:catAx>
        <c:axId val="9841034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780541"/>
        <c:crosses val="autoZero"/>
        <c:auto val="1"/>
        <c:lblAlgn val="ctr"/>
        <c:lblOffset val="100"/>
      </c:catAx>
      <c:valAx>
        <c:axId val="1478054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41034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2522500.12563102</c:v>
                </c:pt>
                <c:pt idx="1">
                  <c:v>2648625.13191257</c:v>
                </c:pt>
                <c:pt idx="2">
                  <c:v>2781056.3885082</c:v>
                </c:pt>
                <c:pt idx="3">
                  <c:v>2920109.20793361</c:v>
                </c:pt>
                <c:pt idx="4">
                  <c:v>3066114.66833029</c:v>
                </c:pt>
                <c:pt idx="5">
                  <c:v>3219420.40174681</c:v>
                </c:pt>
                <c:pt idx="6">
                  <c:v>3380391.42183415</c:v>
                </c:pt>
                <c:pt idx="7">
                  <c:v>3549410.99292586</c:v>
                </c:pt>
                <c:pt idx="8">
                  <c:v>3726881.54257215</c:v>
                </c:pt>
                <c:pt idx="9">
                  <c:v>3913225.61970076</c:v>
                </c:pt>
              </c:numCache>
            </c:numRef>
          </c:val>
        </c:ser>
        <c:axId val="44435775"/>
        <c:axId val="16034268"/>
      </c:area3DChart>
      <c:catAx>
        <c:axId val="4443577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6034268"/>
        <c:crosses val="autoZero"/>
        <c:auto val="1"/>
        <c:lblAlgn val="ctr"/>
        <c:lblOffset val="100"/>
      </c:catAx>
      <c:valAx>
        <c:axId val="1603426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443577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34</c:v>
                </c:pt>
                <c:pt idx="1">
                  <c:v>22</c:v>
                </c:pt>
                <c:pt idx="2">
                  <c:v>27</c:v>
                </c:pt>
                <c:pt idx="3">
                  <c:v>25</c:v>
                </c:pt>
                <c:pt idx="4">
                  <c:v>14</c:v>
                </c:pt>
                <c:pt idx="5">
                  <c:v>9</c:v>
                </c:pt>
                <c:pt idx="6">
                  <c:v>18</c:v>
                </c:pt>
                <c:pt idx="7">
                  <c:v>81</c:v>
                </c:pt>
                <c:pt idx="8">
                  <c:v>0</c:v>
                </c:pt>
                <c:pt idx="9">
                  <c:v>41</c:v>
                </c:pt>
                <c:pt idx="10">
                  <c:v>35</c:v>
                </c:pt>
                <c:pt idx="11">
                  <c:v>23.5004</c:v>
                </c:pt>
                <c:pt idx="12">
                  <c:v>24.2368</c:v>
                </c:pt>
                <c:pt idx="13">
                  <c:v>24.9732</c:v>
                </c:pt>
                <c:pt idx="14">
                  <c:v>25.7096</c:v>
                </c:pt>
                <c:pt idx="15">
                  <c:v>26.446</c:v>
                </c:pt>
                <c:pt idx="16">
                  <c:v>27.1824</c:v>
                </c:pt>
                <c:pt idx="17">
                  <c:v>27.9188</c:v>
                </c:pt>
                <c:pt idx="18">
                  <c:v>28.6552</c:v>
                </c:pt>
                <c:pt idx="19">
                  <c:v>29.3916</c:v>
                </c:pt>
                <c:pt idx="20">
                  <c:v>30.128</c:v>
                </c:pt>
              </c:numCache>
            </c:numRef>
          </c:yVal>
          <c:smooth val="1"/>
        </c:ser>
        <c:axId val="52744792"/>
        <c:axId val="40488923"/>
      </c:scatterChart>
      <c:valAx>
        <c:axId val="5274479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488923"/>
        <c:crosses val="autoZero"/>
        <c:crossBetween val="midCat"/>
        <c:majorUnit val="1"/>
      </c:valAx>
      <c:valAx>
        <c:axId val="40488923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274479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19967096.4984057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19967096.4984057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1206837"/>
        <c:axId val="3345314"/>
      </c:barChart>
      <c:catAx>
        <c:axId val="120683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345314"/>
        <c:crosses val="autoZero"/>
        <c:auto val="1"/>
        <c:lblAlgn val="ctr"/>
        <c:lblOffset val="100"/>
      </c:catAx>
      <c:valAx>
        <c:axId val="334531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0683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1933242"/>
        <c:axId val="55777907"/>
      </c:area3DChart>
      <c:catAx>
        <c:axId val="1193324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777907"/>
        <c:crosses val="autoZero"/>
        <c:auto val="1"/>
        <c:lblAlgn val="ctr"/>
        <c:lblOffset val="100"/>
      </c:catAx>
      <c:valAx>
        <c:axId val="5577790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93324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1587475.5204</c:v>
                </c:pt>
                <c:pt idx="1">
                  <c:v>1666849.29642</c:v>
                </c:pt>
                <c:pt idx="2">
                  <c:v>1750191.761241</c:v>
                </c:pt>
                <c:pt idx="3">
                  <c:v>1837701.34930305</c:v>
                </c:pt>
                <c:pt idx="4">
                  <c:v>1929586.4167682</c:v>
                </c:pt>
                <c:pt idx="5">
                  <c:v>2026065.73760661</c:v>
                </c:pt>
                <c:pt idx="6">
                  <c:v>2127369.02448694</c:v>
                </c:pt>
                <c:pt idx="7">
                  <c:v>2233737.47571129</c:v>
                </c:pt>
                <c:pt idx="8">
                  <c:v>2345424.34949685</c:v>
                </c:pt>
                <c:pt idx="9">
                  <c:v>2462695.5669717</c:v>
                </c:pt>
              </c:numCache>
            </c:numRef>
          </c:val>
        </c:ser>
        <c:axId val="18673114"/>
        <c:axId val="19456360"/>
      </c:area3DChart>
      <c:catAx>
        <c:axId val="1867311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9456360"/>
        <c:crosses val="autoZero"/>
        <c:auto val="1"/>
        <c:lblAlgn val="ctr"/>
        <c:lblOffset val="100"/>
      </c:catAx>
      <c:valAx>
        <c:axId val="1945636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67311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422</c:v>
                </c:pt>
                <c:pt idx="1">
                  <c:v>500</c:v>
                </c:pt>
                <c:pt idx="2">
                  <c:v>539</c:v>
                </c:pt>
                <c:pt idx="3">
                  <c:v>581</c:v>
                </c:pt>
                <c:pt idx="4">
                  <c:v>589</c:v>
                </c:pt>
                <c:pt idx="5">
                  <c:v>612</c:v>
                </c:pt>
                <c:pt idx="6">
                  <c:v>532</c:v>
                </c:pt>
                <c:pt idx="7">
                  <c:v>462</c:v>
                </c:pt>
                <c:pt idx="8">
                  <c:v>397</c:v>
                </c:pt>
                <c:pt idx="9">
                  <c:v>463</c:v>
                </c:pt>
                <c:pt idx="10">
                  <c:v>418</c:v>
                </c:pt>
                <c:pt idx="11">
                  <c:v>431.04661544919</c:v>
                </c:pt>
                <c:pt idx="12">
                  <c:v>421.751484277432</c:v>
                </c:pt>
                <c:pt idx="13">
                  <c:v>412.65679421901</c:v>
                </c:pt>
                <c:pt idx="14">
                  <c:v>403.758222942246</c:v>
                </c:pt>
                <c:pt idx="15">
                  <c:v>395.051541322642</c:v>
                </c:pt>
                <c:pt idx="16">
                  <c:v>386.532611432954</c:v>
                </c:pt>
                <c:pt idx="17">
                  <c:v>378.197384576602</c:v>
                </c:pt>
                <c:pt idx="18">
                  <c:v>370.041899363496</c:v>
                </c:pt>
                <c:pt idx="19">
                  <c:v>362.062279827346</c:v>
                </c:pt>
                <c:pt idx="20">
                  <c:v>354.254733583574</c:v>
                </c:pt>
              </c:numCache>
            </c:numRef>
          </c:yVal>
          <c:smooth val="1"/>
        </c:ser>
        <c:axId val="32176990"/>
        <c:axId val="48163817"/>
      </c:scatterChart>
      <c:valAx>
        <c:axId val="3217699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163817"/>
        <c:crosses val="autoZero"/>
        <c:crossBetween val="midCat"/>
        <c:majorUnit val="1"/>
      </c:valAx>
      <c:valAx>
        <c:axId val="4816381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17699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838841312.362035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838841312.362035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8990596"/>
        <c:axId val="78257189"/>
      </c:barChart>
      <c:catAx>
        <c:axId val="48990596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257189"/>
        <c:crosses val="autoZero"/>
        <c:auto val="1"/>
        <c:lblAlgn val="ctr"/>
        <c:lblOffset val="100"/>
      </c:catAx>
      <c:valAx>
        <c:axId val="7825718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99059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46044368"/>
        <c:axId val="94712548"/>
      </c:area3DChart>
      <c:catAx>
        <c:axId val="4604436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712548"/>
        <c:crosses val="autoZero"/>
        <c:auto val="1"/>
        <c:lblAlgn val="ctr"/>
        <c:lblOffset val="100"/>
      </c:catAx>
      <c:valAx>
        <c:axId val="9471254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6044368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axId val="76787843"/>
        <c:axId val="39216395"/>
      </c:area3DChart>
      <c:catAx>
        <c:axId val="7678784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216395"/>
        <c:crosses val="autoZero"/>
        <c:auto val="1"/>
        <c:lblAlgn val="ctr"/>
        <c:lblOffset val="100"/>
      </c:catAx>
      <c:valAx>
        <c:axId val="3921639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78784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66691722.0028095</c:v>
                </c:pt>
                <c:pt idx="1">
                  <c:v>70026308.1029499</c:v>
                </c:pt>
                <c:pt idx="2">
                  <c:v>73527623.5080974</c:v>
                </c:pt>
                <c:pt idx="3">
                  <c:v>77204004.6835023</c:v>
                </c:pt>
                <c:pt idx="4">
                  <c:v>81064204.9176774</c:v>
                </c:pt>
                <c:pt idx="5">
                  <c:v>85117415.1635613</c:v>
                </c:pt>
                <c:pt idx="6">
                  <c:v>89373285.9217394</c:v>
                </c:pt>
                <c:pt idx="7">
                  <c:v>93841950.2178263</c:v>
                </c:pt>
                <c:pt idx="8">
                  <c:v>98534047.7287177</c:v>
                </c:pt>
                <c:pt idx="9">
                  <c:v>103460750.115154</c:v>
                </c:pt>
              </c:numCache>
            </c:numRef>
          </c:val>
        </c:ser>
        <c:axId val="57025098"/>
        <c:axId val="31019537"/>
      </c:area3DChart>
      <c:catAx>
        <c:axId val="5702509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019537"/>
        <c:crosses val="autoZero"/>
        <c:auto val="1"/>
        <c:lblAlgn val="ctr"/>
        <c:lblOffset val="100"/>
      </c:catAx>
      <c:valAx>
        <c:axId val="3101953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02509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15</c:v>
                </c:pt>
                <c:pt idx="1">
                  <c:v>22</c:v>
                </c:pt>
                <c:pt idx="2">
                  <c:v>23</c:v>
                </c:pt>
                <c:pt idx="3">
                  <c:v>52</c:v>
                </c:pt>
                <c:pt idx="4">
                  <c:v>18</c:v>
                </c:pt>
                <c:pt idx="5">
                  <c:v>31</c:v>
                </c:pt>
                <c:pt idx="6">
                  <c:v>19</c:v>
                </c:pt>
                <c:pt idx="7">
                  <c:v>19</c:v>
                </c:pt>
                <c:pt idx="8">
                  <c:v>33</c:v>
                </c:pt>
                <c:pt idx="9">
                  <c:v>19</c:v>
                </c:pt>
                <c:pt idx="10">
                  <c:v>25</c:v>
                </c:pt>
                <c:pt idx="11">
                  <c:v>25.0076189295069</c:v>
                </c:pt>
                <c:pt idx="12">
                  <c:v>25.2564239094483</c:v>
                </c:pt>
                <c:pt idx="13">
                  <c:v>25.5077042917149</c:v>
                </c:pt>
                <c:pt idx="14">
                  <c:v>25.761484704498</c:v>
                </c:pt>
                <c:pt idx="15">
                  <c:v>26.0177900210191</c:v>
                </c:pt>
                <c:pt idx="16">
                  <c:v>26.2766453619673</c:v>
                </c:pt>
                <c:pt idx="17">
                  <c:v>26.5380760979619</c:v>
                </c:pt>
                <c:pt idx="18">
                  <c:v>26.8021078520386</c:v>
                </c:pt>
                <c:pt idx="19">
                  <c:v>27.0687665021609</c:v>
                </c:pt>
                <c:pt idx="20">
                  <c:v>27.3380781837566</c:v>
                </c:pt>
              </c:numCache>
            </c:numRef>
          </c:yVal>
          <c:smooth val="1"/>
        </c:ser>
        <c:axId val="29794501"/>
        <c:axId val="30436110"/>
      </c:scatterChart>
      <c:valAx>
        <c:axId val="29794501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436110"/>
        <c:crosses val="autoZero"/>
        <c:crossBetween val="midCat"/>
        <c:majorUnit val="1"/>
      </c:valAx>
      <c:valAx>
        <c:axId val="30436110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9794501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5080500.85325143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5080500.85325143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317584"/>
        <c:axId val="10810926"/>
      </c:barChart>
      <c:catAx>
        <c:axId val="31758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810926"/>
        <c:crosses val="autoZero"/>
        <c:auto val="1"/>
        <c:lblAlgn val="ctr"/>
        <c:lblOffset val="100"/>
      </c:catAx>
      <c:valAx>
        <c:axId val="1081092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758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7685752"/>
        <c:axId val="92707710"/>
      </c:area3DChart>
      <c:catAx>
        <c:axId val="1768575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2707710"/>
        <c:crosses val="autoZero"/>
        <c:auto val="1"/>
        <c:lblAlgn val="ctr"/>
        <c:lblOffset val="100"/>
      </c:catAx>
      <c:valAx>
        <c:axId val="9270771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68575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403923.060949395</c:v>
                </c:pt>
                <c:pt idx="1">
                  <c:v>424119.213996865</c:v>
                </c:pt>
                <c:pt idx="2">
                  <c:v>445325.174696708</c:v>
                </c:pt>
                <c:pt idx="3">
                  <c:v>467591.433431543</c:v>
                </c:pt>
                <c:pt idx="4">
                  <c:v>490971.00510312</c:v>
                </c:pt>
                <c:pt idx="5">
                  <c:v>515519.555358276</c:v>
                </c:pt>
                <c:pt idx="6">
                  <c:v>541295.53312619</c:v>
                </c:pt>
                <c:pt idx="7">
                  <c:v>568360.3097825</c:v>
                </c:pt>
                <c:pt idx="8">
                  <c:v>596778.325271625</c:v>
                </c:pt>
                <c:pt idx="9">
                  <c:v>626617.241535206</c:v>
                </c:pt>
              </c:numCache>
            </c:numRef>
          </c:val>
        </c:ser>
        <c:axId val="71657771"/>
        <c:axId val="17074204"/>
      </c:area3DChart>
      <c:catAx>
        <c:axId val="7165777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074204"/>
        <c:crosses val="autoZero"/>
        <c:auto val="1"/>
        <c:lblAlgn val="ctr"/>
        <c:lblOffset val="100"/>
      </c:catAx>
      <c:valAx>
        <c:axId val="1707420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65777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1288950657.87588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181677054.356674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1470627712.23255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80541419"/>
        <c:axId val="47618254"/>
      </c:barChart>
      <c:catAx>
        <c:axId val="8054141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618254"/>
        <c:crosses val="autoZero"/>
        <c:auto val="1"/>
        <c:lblAlgn val="ctr"/>
        <c:lblOffset val="100"/>
      </c:catAx>
      <c:valAx>
        <c:axId val="4761825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054141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146938869.229856</c:v>
                </c:pt>
                <c:pt idx="1">
                  <c:v>87231360.9234399</c:v>
                </c:pt>
                <c:pt idx="2">
                  <c:v>115137475.033129</c:v>
                </c:pt>
                <c:pt idx="3">
                  <c:v>106521222.565734</c:v>
                </c:pt>
                <c:pt idx="4">
                  <c:v>138374833.966995</c:v>
                </c:pt>
                <c:pt idx="5">
                  <c:v>130076737.732631</c:v>
                </c:pt>
                <c:pt idx="6">
                  <c:v>166522864.745453</c:v>
                </c:pt>
                <c:pt idx="7">
                  <c:v>158841189.498386</c:v>
                </c:pt>
                <c:pt idx="8">
                  <c:v>200644125.515865</c:v>
                </c:pt>
                <c:pt idx="9">
                  <c:v>220339033.021063</c:v>
                </c:pt>
              </c:numCache>
            </c:numRef>
          </c:val>
        </c:ser>
        <c:axId val="48290626"/>
        <c:axId val="18854416"/>
      </c:area3DChart>
      <c:catAx>
        <c:axId val="4829062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854416"/>
        <c:crosses val="autoZero"/>
        <c:auto val="1"/>
        <c:lblAlgn val="ctr"/>
        <c:lblOffset val="100"/>
      </c:catAx>
      <c:valAx>
        <c:axId val="1885441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29062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94</c:v>
                </c:pt>
                <c:pt idx="1">
                  <c:v>81</c:v>
                </c:pt>
                <c:pt idx="2">
                  <c:v>105</c:v>
                </c:pt>
                <c:pt idx="3">
                  <c:v>140</c:v>
                </c:pt>
                <c:pt idx="4">
                  <c:v>52</c:v>
                </c:pt>
                <c:pt idx="5">
                  <c:v>278</c:v>
                </c:pt>
                <c:pt idx="6">
                  <c:v>96</c:v>
                </c:pt>
                <c:pt idx="7">
                  <c:v>96</c:v>
                </c:pt>
                <c:pt idx="8">
                  <c:v>89</c:v>
                </c:pt>
                <c:pt idx="9">
                  <c:v>80</c:v>
                </c:pt>
                <c:pt idx="10">
                  <c:v>528</c:v>
                </c:pt>
                <c:pt idx="11">
                  <c:v>83.2980189903283</c:v>
                </c:pt>
                <c:pt idx="12">
                  <c:v>81.2901430301098</c:v>
                </c:pt>
                <c:pt idx="13">
                  <c:v>79.3306663706249</c:v>
                </c:pt>
                <c:pt idx="14">
                  <c:v>77.4184223599698</c:v>
                </c:pt>
                <c:pt idx="15">
                  <c:v>75.5522724680657</c:v>
                </c:pt>
                <c:pt idx="16">
                  <c:v>73.7311056087899</c:v>
                </c:pt>
                <c:pt idx="17">
                  <c:v>71.9538374784469</c:v>
                </c:pt>
                <c:pt idx="18">
                  <c:v>70.2194099101848</c:v>
                </c:pt>
                <c:pt idx="19">
                  <c:v>68.5267902439745</c:v>
                </c:pt>
                <c:pt idx="20">
                  <c:v>66.8749707117743</c:v>
                </c:pt>
              </c:numCache>
            </c:numRef>
          </c:yVal>
          <c:smooth val="1"/>
        </c:ser>
        <c:axId val="30669175"/>
        <c:axId val="71593892"/>
      </c:scatterChart>
      <c:valAx>
        <c:axId val="3066917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593892"/>
        <c:crosses val="autoZero"/>
        <c:crossBetween val="midCat"/>
        <c:majorUnit val="1"/>
      </c:valAx>
      <c:valAx>
        <c:axId val="7159389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66917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2988379657.45375</c:v>
                </c:pt>
                <c:pt idx="1">
                  <c:v>2272435933.71202</c:v>
                </c:pt>
                <c:pt idx="2">
                  <c:v>2468566217.25346</c:v>
                </c:pt>
                <c:pt idx="3">
                  <c:v>2666623746.01584</c:v>
                </c:pt>
                <c:pt idx="4">
                  <c:v>3043159882.48956</c:v>
                </c:pt>
                <c:pt idx="5">
                  <c:v>3091557102.64396</c:v>
                </c:pt>
                <c:pt idx="6">
                  <c:v>3530436303.45667</c:v>
                </c:pt>
                <c:pt idx="7">
                  <c:v>3895453630.38523</c:v>
                </c:pt>
                <c:pt idx="8">
                  <c:v>4107620036.33595</c:v>
                </c:pt>
                <c:pt idx="9">
                  <c:v>4654287205.80632</c:v>
                </c:pt>
              </c:numCache>
            </c:numRef>
          </c:val>
        </c:ser>
        <c:axId val="94569410"/>
        <c:axId val="68040030"/>
      </c:area3DChart>
      <c:catAx>
        <c:axId val="9456941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8040030"/>
        <c:crosses val="autoZero"/>
        <c:auto val="1"/>
        <c:lblAlgn val="ctr"/>
        <c:lblOffset val="100"/>
      </c:catAx>
      <c:valAx>
        <c:axId val="6804003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56941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71925010.8047165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71925010.8047165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10658162"/>
        <c:axId val="71074310"/>
      </c:barChart>
      <c:catAx>
        <c:axId val="10658162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074310"/>
        <c:crosses val="autoZero"/>
        <c:auto val="1"/>
        <c:lblAlgn val="ctr"/>
        <c:lblOffset val="100"/>
      </c:catAx>
      <c:valAx>
        <c:axId val="7107431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65816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86767922"/>
        <c:axId val="21205944"/>
      </c:area3DChart>
      <c:catAx>
        <c:axId val="8676792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205944"/>
        <c:crosses val="autoZero"/>
        <c:auto val="1"/>
        <c:lblAlgn val="ctr"/>
        <c:lblOffset val="100"/>
      </c:catAx>
      <c:valAx>
        <c:axId val="2120594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76792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6429074.38250392</c:v>
                </c:pt>
                <c:pt idx="1">
                  <c:v>6587808.46845736</c:v>
                </c:pt>
                <c:pt idx="2">
                  <c:v>6750461.704905</c:v>
                </c:pt>
                <c:pt idx="3">
                  <c:v>6917130.85581852</c:v>
                </c:pt>
                <c:pt idx="4">
                  <c:v>7087915.07427564</c:v>
                </c:pt>
                <c:pt idx="5">
                  <c:v>7262915.9614473</c:v>
                </c:pt>
                <c:pt idx="6">
                  <c:v>7442237.62704108</c:v>
                </c:pt>
                <c:pt idx="7">
                  <c:v>7625986.75123718</c:v>
                </c:pt>
                <c:pt idx="8">
                  <c:v>7814272.64815337</c:v>
                </c:pt>
                <c:pt idx="9">
                  <c:v>8007207.33087709</c:v>
                </c:pt>
              </c:numCache>
            </c:numRef>
          </c:val>
        </c:ser>
        <c:axId val="70147194"/>
        <c:axId val="17569153"/>
      </c:area3DChart>
      <c:catAx>
        <c:axId val="7014719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569153"/>
        <c:crosses val="autoZero"/>
        <c:auto val="1"/>
        <c:lblAlgn val="ctr"/>
        <c:lblOffset val="100"/>
      </c:catAx>
      <c:valAx>
        <c:axId val="1756915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014719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388</c:v>
                </c:pt>
                <c:pt idx="1">
                  <c:v>383</c:v>
                </c:pt>
                <c:pt idx="2">
                  <c:v>500</c:v>
                </c:pt>
                <c:pt idx="3">
                  <c:v>521</c:v>
                </c:pt>
                <c:pt idx="4">
                  <c:v>174</c:v>
                </c:pt>
                <c:pt idx="5">
                  <c:v>520</c:v>
                </c:pt>
                <c:pt idx="6">
                  <c:v>710</c:v>
                </c:pt>
                <c:pt idx="7">
                  <c:v>708</c:v>
                </c:pt>
                <c:pt idx="8">
                  <c:v>644</c:v>
                </c:pt>
                <c:pt idx="9">
                  <c:v>698</c:v>
                </c:pt>
                <c:pt idx="10">
                  <c:v>682</c:v>
                </c:pt>
                <c:pt idx="11">
                  <c:v>787.635101843111</c:v>
                </c:pt>
                <c:pt idx="12">
                  <c:v>805.96064508892</c:v>
                </c:pt>
                <c:pt idx="13">
                  <c:v>824.712560311383</c:v>
                </c:pt>
                <c:pt idx="14">
                  <c:v>843.900767710955</c:v>
                </c:pt>
                <c:pt idx="15">
                  <c:v>863.535418296829</c:v>
                </c:pt>
                <c:pt idx="16">
                  <c:v>883.626899257055</c:v>
                </c:pt>
                <c:pt idx="17">
                  <c:v>904.185839453604</c:v>
                </c:pt>
                <c:pt idx="18">
                  <c:v>925.223115045285</c:v>
                </c:pt>
                <c:pt idx="19">
                  <c:v>946.749855241487</c:v>
                </c:pt>
                <c:pt idx="20">
                  <c:v>968.777448189785</c:v>
                </c:pt>
              </c:numCache>
            </c:numRef>
          </c:yVal>
          <c:smooth val="1"/>
        </c:ser>
        <c:axId val="87180479"/>
        <c:axId val="35402660"/>
      </c:scatterChart>
      <c:valAx>
        <c:axId val="87180479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402660"/>
        <c:crosses val="autoZero"/>
        <c:crossBetween val="midCat"/>
        <c:majorUnit val="1"/>
      </c:valAx>
      <c:valAx>
        <c:axId val="35402660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180479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1777025962.74145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79780348.7944141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1856806311.53586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51540946"/>
        <c:axId val="53652121"/>
      </c:barChart>
      <c:catAx>
        <c:axId val="51540946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652121"/>
        <c:crosses val="autoZero"/>
        <c:auto val="1"/>
        <c:lblAlgn val="ctr"/>
        <c:lblOffset val="100"/>
      </c:catAx>
      <c:valAx>
        <c:axId val="5365212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54094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axId val="24756439"/>
        <c:axId val="13284832"/>
      </c:area3DChart>
      <c:catAx>
        <c:axId val="2475643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284832"/>
        <c:crosses val="autoZero"/>
        <c:auto val="1"/>
        <c:lblAlgn val="ctr"/>
        <c:lblOffset val="100"/>
      </c:catAx>
      <c:valAx>
        <c:axId val="132848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75643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159950319.565479</c:v>
                </c:pt>
                <c:pt idx="1">
                  <c:v>135324785.039465</c:v>
                </c:pt>
                <c:pt idx="2">
                  <c:v>145396990.72742</c:v>
                </c:pt>
                <c:pt idx="3">
                  <c:v>156218869.340337</c:v>
                </c:pt>
                <c:pt idx="4">
                  <c:v>188509825.183959</c:v>
                </c:pt>
                <c:pt idx="5">
                  <c:v>180338990.605869</c:v>
                </c:pt>
                <c:pt idx="6">
                  <c:v>193761597.605841</c:v>
                </c:pt>
                <c:pt idx="7">
                  <c:v>208183247.453233</c:v>
                </c:pt>
                <c:pt idx="8">
                  <c:v>248795041.318244</c:v>
                </c:pt>
                <c:pt idx="9">
                  <c:v>240326644.696011</c:v>
                </c:pt>
              </c:numCache>
            </c:numRef>
          </c:val>
        </c:ser>
        <c:axId val="42691992"/>
        <c:axId val="79495795"/>
      </c:area3DChart>
      <c:catAx>
        <c:axId val="4269199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9495795"/>
        <c:crosses val="autoZero"/>
        <c:auto val="1"/>
        <c:lblAlgn val="ctr"/>
        <c:lblOffset val="100"/>
      </c:catAx>
      <c:valAx>
        <c:axId val="7949579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269199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366</c:v>
                </c:pt>
                <c:pt idx="1">
                  <c:v>324</c:v>
                </c:pt>
                <c:pt idx="2">
                  <c:v>279</c:v>
                </c:pt>
                <c:pt idx="3">
                  <c:v>342</c:v>
                </c:pt>
                <c:pt idx="4">
                  <c:v>507</c:v>
                </c:pt>
                <c:pt idx="5">
                  <c:v>781</c:v>
                </c:pt>
                <c:pt idx="6">
                  <c:v>754</c:v>
                </c:pt>
                <c:pt idx="7">
                  <c:v>995</c:v>
                </c:pt>
                <c:pt idx="8">
                  <c:v>881</c:v>
                </c:pt>
                <c:pt idx="9">
                  <c:v>887</c:v>
                </c:pt>
                <c:pt idx="10">
                  <c:v>968</c:v>
                </c:pt>
                <c:pt idx="11">
                  <c:v>1102.62463275754</c:v>
                </c:pt>
                <c:pt idx="12">
                  <c:v>1135.1824280018</c:v>
                </c:pt>
                <c:pt idx="13">
                  <c:v>1168.70157491523</c:v>
                </c:pt>
                <c:pt idx="14">
                  <c:v>1203.21045984969</c:v>
                </c:pt>
                <c:pt idx="15">
                  <c:v>1238.73830733625</c:v>
                </c:pt>
                <c:pt idx="16">
                  <c:v>1275.31520483455</c:v>
                </c:pt>
                <c:pt idx="17">
                  <c:v>1312.97212821295</c:v>
                </c:pt>
                <c:pt idx="18">
                  <c:v>1351.74096798109</c:v>
                </c:pt>
                <c:pt idx="19">
                  <c:v>1391.65455629694</c:v>
                </c:pt>
                <c:pt idx="20">
                  <c:v>1432.74669477143</c:v>
                </c:pt>
              </c:numCache>
            </c:numRef>
          </c:yVal>
          <c:smooth val="1"/>
        </c:ser>
        <c:axId val="34178884"/>
        <c:axId val="47666538"/>
      </c:scatterChart>
      <c:valAx>
        <c:axId val="34178884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666538"/>
        <c:crosses val="autoZero"/>
        <c:crossBetween val="midCat"/>
        <c:majorUnit val="1"/>
      </c:valAx>
      <c:valAx>
        <c:axId val="47666538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4178884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22895440"/>
        <c:axId val="43754999"/>
      </c:area3DChart>
      <c:catAx>
        <c:axId val="2289544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3754999"/>
        <c:crosses val="autoZero"/>
        <c:auto val="1"/>
        <c:lblAlgn val="ctr"/>
        <c:lblOffset val="100"/>
      </c:catAx>
      <c:valAx>
        <c:axId val="4375499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289544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199320121.924302</c:v>
                </c:pt>
                <c:pt idx="1">
                  <c:v>141430499.841988</c:v>
                </c:pt>
                <c:pt idx="2">
                  <c:v>133591004.66415</c:v>
                </c:pt>
                <c:pt idx="3">
                  <c:v>144412399.609937</c:v>
                </c:pt>
                <c:pt idx="4">
                  <c:v>176773976.207392</c:v>
                </c:pt>
                <c:pt idx="5">
                  <c:v>168755921.749512</c:v>
                </c:pt>
                <c:pt idx="6">
                  <c:v>205207438.687687</c:v>
                </c:pt>
                <c:pt idx="7">
                  <c:v>197203018.59431</c:v>
                </c:pt>
                <c:pt idx="8">
                  <c:v>213177235.975752</c:v>
                </c:pt>
                <c:pt idx="9">
                  <c:v>256818007.242654</c:v>
                </c:pt>
              </c:numCache>
            </c:numRef>
          </c:val>
        </c:ser>
        <c:axId val="23105691"/>
        <c:axId val="7248937"/>
      </c:area3DChart>
      <c:catAx>
        <c:axId val="2310569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248937"/>
        <c:crosses val="autoZero"/>
        <c:auto val="1"/>
        <c:lblAlgn val="ctr"/>
        <c:lblOffset val="100"/>
      </c:catAx>
      <c:valAx>
        <c:axId val="724893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310569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29161428734.5678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3578868108.8464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32740296843.4142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4606942"/>
        <c:axId val="46562107"/>
      </c:barChart>
      <c:catAx>
        <c:axId val="74606942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6562107"/>
        <c:crosses val="autoZero"/>
        <c:auto val="1"/>
        <c:lblAlgn val="ctr"/>
        <c:lblOffset val="100"/>
      </c:catAx>
      <c:valAx>
        <c:axId val="4656210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4606942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1664021812.68542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172667811.81226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1836689624.49768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2909544"/>
        <c:axId val="5464052"/>
      </c:barChart>
      <c:catAx>
        <c:axId val="7290954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464052"/>
        <c:crosses val="autoZero"/>
        <c:auto val="1"/>
        <c:lblAlgn val="ctr"/>
        <c:lblOffset val="100"/>
      </c:catAx>
      <c:valAx>
        <c:axId val="546405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290954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108</c:v>
                </c:pt>
                <c:pt idx="1">
                  <c:v>147</c:v>
                </c:pt>
                <c:pt idx="2">
                  <c:v>159</c:v>
                </c:pt>
                <c:pt idx="3">
                  <c:v>202</c:v>
                </c:pt>
                <c:pt idx="4">
                  <c:v>224</c:v>
                </c:pt>
                <c:pt idx="5">
                  <c:v>273</c:v>
                </c:pt>
                <c:pt idx="6">
                  <c:v>319</c:v>
                </c:pt>
                <c:pt idx="7">
                  <c:v>347</c:v>
                </c:pt>
                <c:pt idx="8">
                  <c:v>397</c:v>
                </c:pt>
                <c:pt idx="9">
                  <c:v>391</c:v>
                </c:pt>
                <c:pt idx="10">
                  <c:v>290</c:v>
                </c:pt>
                <c:pt idx="11">
                  <c:v>571.889939490707</c:v>
                </c:pt>
                <c:pt idx="12">
                  <c:v>607.01078547132</c:v>
                </c:pt>
                <c:pt idx="13">
                  <c:v>644.288469223013</c:v>
                </c:pt>
                <c:pt idx="14">
                  <c:v>683.855446244531</c:v>
                </c:pt>
                <c:pt idx="15">
                  <c:v>725.85230637805</c:v>
                </c:pt>
                <c:pt idx="16">
                  <c:v>770.42827335463</c:v>
                </c:pt>
                <c:pt idx="17">
                  <c:v>817.741735017716</c:v>
                </c:pt>
                <c:pt idx="18">
                  <c:v>867.960806108655</c:v>
                </c:pt>
                <c:pt idx="19">
                  <c:v>921.263925613953</c:v>
                </c:pt>
                <c:pt idx="20">
                  <c:v>977.840490796751</c:v>
                </c:pt>
              </c:numCache>
            </c:numRef>
          </c:yVal>
          <c:smooth val="1"/>
        </c:ser>
        <c:axId val="48031523"/>
        <c:axId val="76515066"/>
      </c:scatterChart>
      <c:valAx>
        <c:axId val="48031523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515066"/>
        <c:crosses val="autoZero"/>
        <c:crossBetween val="midCat"/>
        <c:majorUnit val="1"/>
      </c:valAx>
      <c:valAx>
        <c:axId val="7651506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031523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1013163756.82466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142669698.419291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1155833455.24395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1829957"/>
        <c:axId val="61615268"/>
      </c:barChart>
      <c:catAx>
        <c:axId val="9182995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1615268"/>
        <c:crosses val="autoZero"/>
        <c:auto val="1"/>
        <c:lblAlgn val="ctr"/>
        <c:lblOffset val="100"/>
      </c:catAx>
      <c:valAx>
        <c:axId val="6161526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182995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39180563"/>
        <c:axId val="15508786"/>
      </c:area3DChart>
      <c:catAx>
        <c:axId val="3918056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5508786"/>
        <c:crosses val="autoZero"/>
        <c:auto val="1"/>
        <c:lblAlgn val="ctr"/>
        <c:lblOffset val="100"/>
      </c:catAx>
      <c:valAx>
        <c:axId val="1550878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18056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110293548.926396</c:v>
                </c:pt>
                <c:pt idx="1">
                  <c:v>66081622.1495498</c:v>
                </c:pt>
                <c:pt idx="2">
                  <c:v>73646810.9091687</c:v>
                </c:pt>
                <c:pt idx="3">
                  <c:v>101757706.328211</c:v>
                </c:pt>
                <c:pt idx="4">
                  <c:v>91474584.5930677</c:v>
                </c:pt>
                <c:pt idx="5">
                  <c:v>123643609.527504</c:v>
                </c:pt>
                <c:pt idx="6">
                  <c:v>113617949.279493</c:v>
                </c:pt>
                <c:pt idx="7">
                  <c:v>150545922.400629</c:v>
                </c:pt>
                <c:pt idx="8">
                  <c:v>141121585.36608</c:v>
                </c:pt>
                <c:pt idx="9">
                  <c:v>183650115.763848</c:v>
                </c:pt>
              </c:numCache>
            </c:numRef>
          </c:val>
        </c:ser>
        <c:axId val="72219853"/>
        <c:axId val="78627965"/>
      </c:area3DChart>
      <c:catAx>
        <c:axId val="7221985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627965"/>
        <c:crosses val="autoZero"/>
        <c:auto val="1"/>
        <c:lblAlgn val="ctr"/>
        <c:lblOffset val="100"/>
      </c:catAx>
      <c:valAx>
        <c:axId val="7862796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221985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90865819"/>
        <c:axId val="59214815"/>
      </c:area3DChart>
      <c:catAx>
        <c:axId val="9086581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9214815"/>
        <c:crosses val="autoZero"/>
        <c:auto val="1"/>
        <c:lblAlgn val="ctr"/>
        <c:lblOffset val="100"/>
      </c:catAx>
      <c:valAx>
        <c:axId val="5921481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0865819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108</c:v>
                </c:pt>
                <c:pt idx="1">
                  <c:v>147</c:v>
                </c:pt>
                <c:pt idx="2">
                  <c:v>159</c:v>
                </c:pt>
                <c:pt idx="3">
                  <c:v>202</c:v>
                </c:pt>
                <c:pt idx="4">
                  <c:v>224</c:v>
                </c:pt>
                <c:pt idx="5">
                  <c:v>273</c:v>
                </c:pt>
                <c:pt idx="6">
                  <c:v>319</c:v>
                </c:pt>
                <c:pt idx="7">
                  <c:v>347</c:v>
                </c:pt>
                <c:pt idx="8">
                  <c:v>397</c:v>
                </c:pt>
                <c:pt idx="9">
                  <c:v>391</c:v>
                </c:pt>
                <c:pt idx="10">
                  <c:v>290</c:v>
                </c:pt>
                <c:pt idx="11">
                  <c:v>571.889939490707</c:v>
                </c:pt>
                <c:pt idx="12">
                  <c:v>607.01078547132</c:v>
                </c:pt>
                <c:pt idx="13">
                  <c:v>644.288469223013</c:v>
                </c:pt>
                <c:pt idx="14">
                  <c:v>683.855446244531</c:v>
                </c:pt>
                <c:pt idx="15">
                  <c:v>725.85230637805</c:v>
                </c:pt>
                <c:pt idx="16">
                  <c:v>770.42827335463</c:v>
                </c:pt>
                <c:pt idx="17">
                  <c:v>817.741735017716</c:v>
                </c:pt>
                <c:pt idx="18">
                  <c:v>867.960806108655</c:v>
                </c:pt>
                <c:pt idx="19">
                  <c:v>921.263925613953</c:v>
                </c:pt>
                <c:pt idx="20">
                  <c:v>977.840490796751</c:v>
                </c:pt>
              </c:numCache>
            </c:numRef>
          </c:yVal>
          <c:smooth val="1"/>
        </c:ser>
        <c:axId val="73107732"/>
        <c:axId val="8595952"/>
      </c:scatterChart>
      <c:valAx>
        <c:axId val="7310773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95952"/>
        <c:crosses val="autoZero"/>
        <c:crossBetween val="midCat"/>
        <c:majorUnit val="1"/>
      </c:valAx>
      <c:valAx>
        <c:axId val="859595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10773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1020213996.82466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160519698.419291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1180733695.24395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3723913"/>
        <c:axId val="8552600"/>
      </c:barChart>
      <c:catAx>
        <c:axId val="43723913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552600"/>
        <c:crosses val="autoZero"/>
        <c:auto val="1"/>
        <c:lblAlgn val="ctr"/>
        <c:lblOffset val="100"/>
      </c:catAx>
      <c:valAx>
        <c:axId val="855260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372391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117343788.926396</c:v>
                </c:pt>
                <c:pt idx="1">
                  <c:v>83931622.1495498</c:v>
                </c:pt>
                <c:pt idx="2">
                  <c:v>73646810.9091687</c:v>
                </c:pt>
                <c:pt idx="3">
                  <c:v>101757706.328211</c:v>
                </c:pt>
                <c:pt idx="4">
                  <c:v>91474584.5930677</c:v>
                </c:pt>
                <c:pt idx="5">
                  <c:v>123643609.527504</c:v>
                </c:pt>
                <c:pt idx="6">
                  <c:v>113617949.279493</c:v>
                </c:pt>
                <c:pt idx="7">
                  <c:v>150545922.400629</c:v>
                </c:pt>
                <c:pt idx="8">
                  <c:v>141121585.36608</c:v>
                </c:pt>
                <c:pt idx="9">
                  <c:v>183650115.763848</c:v>
                </c:pt>
              </c:numCache>
            </c:numRef>
          </c:val>
        </c:ser>
        <c:axId val="88401749"/>
        <c:axId val="37532432"/>
      </c:area3DChart>
      <c:catAx>
        <c:axId val="8840174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7532432"/>
        <c:crosses val="autoZero"/>
        <c:auto val="1"/>
        <c:lblAlgn val="ctr"/>
        <c:lblOffset val="100"/>
      </c:catAx>
      <c:valAx>
        <c:axId val="375324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40174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55</c:v>
                </c:pt>
                <c:pt idx="1">
                  <c:v>46</c:v>
                </c:pt>
                <c:pt idx="2">
                  <c:v>43</c:v>
                </c:pt>
                <c:pt idx="3">
                  <c:v>49</c:v>
                </c:pt>
                <c:pt idx="4">
                  <c:v>34</c:v>
                </c:pt>
                <c:pt idx="5">
                  <c:v>14</c:v>
                </c:pt>
                <c:pt idx="6">
                  <c:v>46</c:v>
                </c:pt>
                <c:pt idx="7">
                  <c:v>89</c:v>
                </c:pt>
                <c:pt idx="8">
                  <c:v>112</c:v>
                </c:pt>
                <c:pt idx="9">
                  <c:v>170</c:v>
                </c:pt>
                <c:pt idx="10">
                  <c:v>204</c:v>
                </c:pt>
                <c:pt idx="11">
                  <c:v>130.971336561672</c:v>
                </c:pt>
                <c:pt idx="12">
                  <c:v>149.616969917897</c:v>
                </c:pt>
                <c:pt idx="13">
                  <c:v>170.917074491884</c:v>
                </c:pt>
                <c:pt idx="14">
                  <c:v>195.249552032063</c:v>
                </c:pt>
                <c:pt idx="15">
                  <c:v>223.046103977937</c:v>
                </c:pt>
                <c:pt idx="16">
                  <c:v>254.799890611615</c:v>
                </c:pt>
                <c:pt idx="17">
                  <c:v>291.074280598566</c:v>
                </c:pt>
                <c:pt idx="18">
                  <c:v>332.512846149985</c:v>
                </c:pt>
                <c:pt idx="19">
                  <c:v>379.850781138744</c:v>
                </c:pt>
                <c:pt idx="20">
                  <c:v>433.927944746626</c:v>
                </c:pt>
              </c:numCache>
            </c:numRef>
          </c:yVal>
          <c:smooth val="1"/>
        </c:ser>
        <c:axId val="86903474"/>
        <c:axId val="68014016"/>
      </c:scatterChart>
      <c:valAx>
        <c:axId val="86903474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8014016"/>
        <c:crosses val="autoZero"/>
        <c:crossBetween val="midCat"/>
        <c:majorUnit val="1"/>
      </c:valAx>
      <c:valAx>
        <c:axId val="6801401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903474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182</c:v>
                </c:pt>
                <c:pt idx="1">
                  <c:v>229</c:v>
                </c:pt>
                <c:pt idx="2">
                  <c:v>122</c:v>
                </c:pt>
                <c:pt idx="3">
                  <c:v>258</c:v>
                </c:pt>
                <c:pt idx="4">
                  <c:v>206</c:v>
                </c:pt>
                <c:pt idx="5">
                  <c:v>248</c:v>
                </c:pt>
                <c:pt idx="6">
                  <c:v>361</c:v>
                </c:pt>
                <c:pt idx="7">
                  <c:v>315</c:v>
                </c:pt>
                <c:pt idx="8">
                  <c:v>344</c:v>
                </c:pt>
                <c:pt idx="9">
                  <c:v>432</c:v>
                </c:pt>
                <c:pt idx="10">
                  <c:v>594</c:v>
                </c:pt>
                <c:pt idx="11">
                  <c:v>473.931881621766</c:v>
                </c:pt>
                <c:pt idx="12">
                  <c:v>521.997919221577</c:v>
                </c:pt>
                <c:pt idx="13">
                  <c:v>574.938800781327</c:v>
                </c:pt>
                <c:pt idx="14">
                  <c:v>633.248931598819</c:v>
                </c:pt>
                <c:pt idx="15">
                  <c:v>697.472859417544</c:v>
                </c:pt>
                <c:pt idx="16">
                  <c:v>768.210359859362</c:v>
                </c:pt>
                <c:pt idx="17">
                  <c:v>846.122037620331</c:v>
                </c:pt>
                <c:pt idx="18">
                  <c:v>931.935495738232</c:v>
                </c:pt>
                <c:pt idx="19">
                  <c:v>1026.45213054547</c:v>
                </c:pt>
                <c:pt idx="20">
                  <c:v>1130.55461576418</c:v>
                </c:pt>
              </c:numCache>
            </c:numRef>
          </c:yVal>
          <c:smooth val="1"/>
        </c:ser>
        <c:axId val="84012888"/>
        <c:axId val="86620144"/>
      </c:scatterChart>
      <c:valAx>
        <c:axId val="8401288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620144"/>
        <c:crosses val="autoZero"/>
        <c:crossBetween val="midCat"/>
        <c:majorUnit val="1"/>
      </c:valAx>
      <c:valAx>
        <c:axId val="8662014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401288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351595980.761916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69817811.8122598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421413792.574176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4527839"/>
        <c:axId val="83033140"/>
      </c:barChart>
      <c:catAx>
        <c:axId val="9452783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033140"/>
        <c:crosses val="autoZero"/>
        <c:auto val="1"/>
        <c:lblAlgn val="ctr"/>
        <c:lblOffset val="100"/>
      </c:catAx>
      <c:valAx>
        <c:axId val="8303314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452783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82101527"/>
        <c:axId val="34411932"/>
      </c:area3DChart>
      <c:catAx>
        <c:axId val="8210152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4411932"/>
        <c:crosses val="autoZero"/>
        <c:auto val="1"/>
        <c:lblAlgn val="ctr"/>
        <c:lblOffset val="100"/>
      </c:catAx>
      <c:valAx>
        <c:axId val="344119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2101527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13579108.1747142</c:v>
                </c:pt>
                <c:pt idx="1">
                  <c:v>16287901.8131419</c:v>
                </c:pt>
                <c:pt idx="2">
                  <c:v>19537052.2173586</c:v>
                </c:pt>
                <c:pt idx="3">
                  <c:v>23434351.0737415</c:v>
                </c:pt>
                <c:pt idx="4">
                  <c:v>48772698.8673311</c:v>
                </c:pt>
                <c:pt idx="5">
                  <c:v>33716363.0127159</c:v>
                </c:pt>
                <c:pt idx="6">
                  <c:v>63223811.2817084</c:v>
                </c:pt>
                <c:pt idx="7">
                  <c:v>48509691.2318187</c:v>
                </c:pt>
                <c:pt idx="8">
                  <c:v>58186522.8263657</c:v>
                </c:pt>
                <c:pt idx="9">
                  <c:v>96166292.0752797</c:v>
                </c:pt>
              </c:numCache>
            </c:numRef>
          </c:val>
        </c:ser>
        <c:axId val="11172834"/>
        <c:axId val="11444547"/>
      </c:area3DChart>
      <c:catAx>
        <c:axId val="1117283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444547"/>
        <c:crosses val="autoZero"/>
        <c:auto val="1"/>
        <c:lblAlgn val="ctr"/>
        <c:lblOffset val="100"/>
      </c:catAx>
      <c:valAx>
        <c:axId val="1144454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17283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55</c:v>
                </c:pt>
                <c:pt idx="1">
                  <c:v>46</c:v>
                </c:pt>
                <c:pt idx="2">
                  <c:v>43</c:v>
                </c:pt>
                <c:pt idx="3">
                  <c:v>49</c:v>
                </c:pt>
                <c:pt idx="4">
                  <c:v>34</c:v>
                </c:pt>
                <c:pt idx="5">
                  <c:v>14</c:v>
                </c:pt>
                <c:pt idx="6">
                  <c:v>46</c:v>
                </c:pt>
                <c:pt idx="7">
                  <c:v>89</c:v>
                </c:pt>
                <c:pt idx="8">
                  <c:v>112</c:v>
                </c:pt>
                <c:pt idx="9">
                  <c:v>170</c:v>
                </c:pt>
                <c:pt idx="10">
                  <c:v>204</c:v>
                </c:pt>
                <c:pt idx="11">
                  <c:v>130.971336561672</c:v>
                </c:pt>
                <c:pt idx="12">
                  <c:v>149.616969917897</c:v>
                </c:pt>
                <c:pt idx="13">
                  <c:v>170.917074491884</c:v>
                </c:pt>
                <c:pt idx="14">
                  <c:v>195.249552032063</c:v>
                </c:pt>
                <c:pt idx="15">
                  <c:v>223.046103977937</c:v>
                </c:pt>
                <c:pt idx="16">
                  <c:v>254.799890611615</c:v>
                </c:pt>
                <c:pt idx="17">
                  <c:v>291.074280598566</c:v>
                </c:pt>
                <c:pt idx="18">
                  <c:v>332.512846149985</c:v>
                </c:pt>
                <c:pt idx="19">
                  <c:v>379.850781138744</c:v>
                </c:pt>
                <c:pt idx="20">
                  <c:v>433.927944746626</c:v>
                </c:pt>
              </c:numCache>
            </c:numRef>
          </c:yVal>
          <c:smooth val="1"/>
        </c:ser>
        <c:axId val="57077423"/>
        <c:axId val="96196567"/>
      </c:scatterChart>
      <c:valAx>
        <c:axId val="57077423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196567"/>
        <c:crosses val="autoZero"/>
        <c:crossBetween val="midCat"/>
        <c:majorUnit val="1"/>
      </c:valAx>
      <c:valAx>
        <c:axId val="9619656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077423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353876940.761916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67577993.4350391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421454934.196955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5343547"/>
        <c:axId val="27118882"/>
      </c:barChart>
      <c:catAx>
        <c:axId val="6534354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118882"/>
        <c:crosses val="autoZero"/>
        <c:auto val="1"/>
        <c:lblAlgn val="ctr"/>
        <c:lblOffset val="100"/>
      </c:catAx>
      <c:valAx>
        <c:axId val="2711888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34354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axId val="63193254"/>
        <c:axId val="42762127"/>
      </c:area3DChart>
      <c:catAx>
        <c:axId val="6319325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2762127"/>
        <c:crosses val="autoZero"/>
        <c:auto val="1"/>
        <c:lblAlgn val="ctr"/>
        <c:lblOffset val="100"/>
      </c:catAx>
      <c:valAx>
        <c:axId val="4276212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3193254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15860068.1747142</c:v>
                </c:pt>
                <c:pt idx="1">
                  <c:v>16287901.8131419</c:v>
                </c:pt>
                <c:pt idx="2">
                  <c:v>19537052.2173586</c:v>
                </c:pt>
                <c:pt idx="3">
                  <c:v>43113976.0737415</c:v>
                </c:pt>
                <c:pt idx="4">
                  <c:v>28109092.6173311</c:v>
                </c:pt>
                <c:pt idx="5">
                  <c:v>33716363.0127159</c:v>
                </c:pt>
                <c:pt idx="6">
                  <c:v>63223811.2817084</c:v>
                </c:pt>
                <c:pt idx="7">
                  <c:v>48509691.2318187</c:v>
                </c:pt>
                <c:pt idx="8">
                  <c:v>83303265.3707797</c:v>
                </c:pt>
                <c:pt idx="9">
                  <c:v>69793712.403645</c:v>
                </c:pt>
              </c:numCache>
            </c:numRef>
          </c:val>
        </c:ser>
        <c:axId val="89620835"/>
        <c:axId val="27743892"/>
      </c:area3DChart>
      <c:catAx>
        <c:axId val="8962083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743892"/>
        <c:crosses val="autoZero"/>
        <c:auto val="1"/>
        <c:lblAlgn val="ctr"/>
        <c:lblOffset val="100"/>
      </c:catAx>
      <c:valAx>
        <c:axId val="2774389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62083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634</c:v>
                </c:pt>
                <c:pt idx="1">
                  <c:v>764</c:v>
                </c:pt>
                <c:pt idx="2">
                  <c:v>652</c:v>
                </c:pt>
                <c:pt idx="3">
                  <c:v>892</c:v>
                </c:pt>
                <c:pt idx="4">
                  <c:v>932</c:v>
                </c:pt>
                <c:pt idx="5">
                  <c:v>1068</c:v>
                </c:pt>
                <c:pt idx="6">
                  <c:v>1150</c:v>
                </c:pt>
                <c:pt idx="7">
                  <c:v>1368</c:v>
                </c:pt>
                <c:pt idx="8">
                  <c:v>1374</c:v>
                </c:pt>
                <c:pt idx="9">
                  <c:v>1425</c:v>
                </c:pt>
                <c:pt idx="10">
                  <c:v>1090</c:v>
                </c:pt>
                <c:pt idx="11">
                  <c:v>1461.46518569142</c:v>
                </c:pt>
                <c:pt idx="12">
                  <c:v>1521.71727656418</c:v>
                </c:pt>
                <c:pt idx="13">
                  <c:v>1584.45339133986</c:v>
                </c:pt>
                <c:pt idx="14">
                  <c:v>1649.77593932344</c:v>
                </c:pt>
                <c:pt idx="15">
                  <c:v>1717.79155186695</c:v>
                </c:pt>
                <c:pt idx="16">
                  <c:v>1788.61125643254</c:v>
                </c:pt>
                <c:pt idx="17">
                  <c:v>1862.35065783171</c:v>
                </c:pt>
                <c:pt idx="18">
                  <c:v>1939.13012693657</c:v>
                </c:pt>
                <c:pt idx="19">
                  <c:v>2019.07499717104</c:v>
                </c:pt>
                <c:pt idx="20">
                  <c:v>2102.31576910289</c:v>
                </c:pt>
              </c:numCache>
            </c:numRef>
          </c:yVal>
          <c:smooth val="1"/>
        </c:ser>
        <c:axId val="34372185"/>
        <c:axId val="83219824"/>
      </c:scatterChart>
      <c:valAx>
        <c:axId val="34372185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219824"/>
        <c:crosses val="autoZero"/>
        <c:crossBetween val="midCat"/>
        <c:majorUnit val="1"/>
      </c:valAx>
      <c:valAx>
        <c:axId val="8321982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4372185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40785626"/>
        <c:axId val="97579823"/>
      </c:area3DChart>
      <c:catAx>
        <c:axId val="4078562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7579823"/>
        <c:crosses val="autoZero"/>
        <c:auto val="1"/>
        <c:lblAlgn val="ctr"/>
        <c:lblOffset val="100"/>
      </c:catAx>
      <c:valAx>
        <c:axId val="9757982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4686998394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785626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497391304347826"/>
          <c:y val="0.347833333333333"/>
          <c:w val="0.923913043478261"/>
          <c:h val="0.523166666666667"/>
        </c:manualLayout>
      </c:layout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200198147.70645</c:v>
                </c:pt>
                <c:pt idx="1">
                  <c:v>159057565.847829</c:v>
                </c:pt>
                <c:pt idx="2">
                  <c:v>173077660.657233</c:v>
                </c:pt>
                <c:pt idx="3">
                  <c:v>167527511.983104</c:v>
                </c:pt>
                <c:pt idx="4">
                  <c:v>205035021.631076</c:v>
                </c:pt>
                <c:pt idx="5">
                  <c:v>223215324.77007</c:v>
                </c:pt>
                <c:pt idx="6">
                  <c:v>243044286.11864</c:v>
                </c:pt>
                <c:pt idx="7">
                  <c:v>264673338.808407</c:v>
                </c:pt>
                <c:pt idx="8">
                  <c:v>261673726.569319</c:v>
                </c:pt>
                <c:pt idx="9">
                  <c:v>314008794.591796</c:v>
                </c:pt>
              </c:numCache>
            </c:numRef>
          </c:val>
        </c:ser>
        <c:axId val="32555370"/>
        <c:axId val="60118939"/>
      </c:area3DChart>
      <c:catAx>
        <c:axId val="3255537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118939"/>
        <c:crosses val="autoZero"/>
        <c:auto val="1"/>
        <c:lblAlgn val="ctr"/>
        <c:lblOffset val="100"/>
      </c:catAx>
      <c:valAx>
        <c:axId val="6011893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255537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axId val="65014543"/>
        <c:axId val="38759382"/>
      </c:area3DChart>
      <c:catAx>
        <c:axId val="6501454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8759382"/>
        <c:crosses val="autoZero"/>
        <c:auto val="1"/>
        <c:lblAlgn val="ctr"/>
        <c:lblOffset val="100"/>
      </c:catAx>
      <c:valAx>
        <c:axId val="3875938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014543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1978540761.03225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232970617.651676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2211511378.68393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4099705"/>
        <c:axId val="1219783"/>
      </c:barChart>
      <c:catAx>
        <c:axId val="6409970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19783"/>
        <c:crosses val="autoZero"/>
        <c:auto val="1"/>
        <c:lblAlgn val="ctr"/>
        <c:lblOffset val="100"/>
      </c:catAx>
      <c:valAx>
        <c:axId val="121978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409970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2055645691.71225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416435344.108629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2472081035.82088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8276291"/>
        <c:axId val="6094929"/>
      </c:barChart>
      <c:catAx>
        <c:axId val="78276291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94929"/>
        <c:crosses val="autoZero"/>
        <c:auto val="1"/>
        <c:lblAlgn val="ctr"/>
        <c:lblOffset val="100"/>
      </c:catAx>
      <c:valAx>
        <c:axId val="609492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27629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4625"/>
          <c:y val="0.261666666666667"/>
          <c:w val="0.9239"/>
          <c:h val="0.609166666666667"/>
        </c:manualLayout>
      </c:layout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axId val="67892512"/>
        <c:axId val="86538094"/>
      </c:area3DChart>
      <c:catAx>
        <c:axId val="6789251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538094"/>
        <c:crosses val="autoZero"/>
        <c:auto val="1"/>
        <c:lblAlgn val="ctr"/>
        <c:lblOffset val="100"/>
      </c:catAx>
      <c:valAx>
        <c:axId val="8653809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789251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634</c:v>
                </c:pt>
                <c:pt idx="1">
                  <c:v>764</c:v>
                </c:pt>
                <c:pt idx="2">
                  <c:v>652</c:v>
                </c:pt>
                <c:pt idx="3">
                  <c:v>892</c:v>
                </c:pt>
                <c:pt idx="4">
                  <c:v>932</c:v>
                </c:pt>
                <c:pt idx="5">
                  <c:v>1068</c:v>
                </c:pt>
                <c:pt idx="6">
                  <c:v>1150</c:v>
                </c:pt>
                <c:pt idx="7">
                  <c:v>1368</c:v>
                </c:pt>
                <c:pt idx="8">
                  <c:v>1374</c:v>
                </c:pt>
                <c:pt idx="9">
                  <c:v>1425</c:v>
                </c:pt>
                <c:pt idx="10">
                  <c:v>1090</c:v>
                </c:pt>
                <c:pt idx="11">
                  <c:v>1461.46518569142</c:v>
                </c:pt>
                <c:pt idx="12">
                  <c:v>1521.71727656418</c:v>
                </c:pt>
                <c:pt idx="13">
                  <c:v>1584.45339133986</c:v>
                </c:pt>
                <c:pt idx="14">
                  <c:v>1649.77593932344</c:v>
                </c:pt>
                <c:pt idx="15">
                  <c:v>1717.79155186695</c:v>
                </c:pt>
                <c:pt idx="16">
                  <c:v>1788.61125643254</c:v>
                </c:pt>
                <c:pt idx="17">
                  <c:v>1862.35065783171</c:v>
                </c:pt>
                <c:pt idx="18">
                  <c:v>1939.13012693657</c:v>
                </c:pt>
                <c:pt idx="19">
                  <c:v>2019.07499717104</c:v>
                </c:pt>
                <c:pt idx="20">
                  <c:v>2102.31576910289</c:v>
                </c:pt>
              </c:numCache>
            </c:numRef>
          </c:yVal>
          <c:smooth val="1"/>
        </c:ser>
        <c:axId val="21321199"/>
        <c:axId val="70968656"/>
      </c:scatterChart>
      <c:valAx>
        <c:axId val="21321199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0968656"/>
        <c:crosses val="autoZero"/>
        <c:crossBetween val="midCat"/>
        <c:majorUnit val="1"/>
      </c:valAx>
      <c:valAx>
        <c:axId val="70968656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321199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457303078.38645</c:v>
                </c:pt>
                <c:pt idx="1">
                  <c:v>159057565.847829</c:v>
                </c:pt>
                <c:pt idx="2">
                  <c:v>153232660.657233</c:v>
                </c:pt>
                <c:pt idx="3">
                  <c:v>188364761.983104</c:v>
                </c:pt>
                <c:pt idx="4">
                  <c:v>205035021.631076</c:v>
                </c:pt>
                <c:pt idx="5">
                  <c:v>223215324.77007</c:v>
                </c:pt>
                <c:pt idx="6">
                  <c:v>218922564.58739</c:v>
                </c:pt>
                <c:pt idx="7">
                  <c:v>264673338.808407</c:v>
                </c:pt>
                <c:pt idx="8">
                  <c:v>288267924.557522</c:v>
                </c:pt>
                <c:pt idx="9">
                  <c:v>314008794.591796</c:v>
                </c:pt>
              </c:numCache>
            </c:numRef>
          </c:val>
        </c:ser>
        <c:axId val="23408696"/>
        <c:axId val="53778017"/>
      </c:area3DChart>
      <c:catAx>
        <c:axId val="2340869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778017"/>
        <c:crosses val="autoZero"/>
        <c:auto val="1"/>
        <c:lblAlgn val="ctr"/>
        <c:lblOffset val="100"/>
      </c:catAx>
      <c:valAx>
        <c:axId val="5377801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340869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219</c:v>
                </c:pt>
                <c:pt idx="1">
                  <c:v>149</c:v>
                </c:pt>
                <c:pt idx="2">
                  <c:v>164</c:v>
                </c:pt>
                <c:pt idx="3">
                  <c:v>127</c:v>
                </c:pt>
                <c:pt idx="4">
                  <c:v>166</c:v>
                </c:pt>
                <c:pt idx="5">
                  <c:v>176</c:v>
                </c:pt>
                <c:pt idx="6">
                  <c:v>194</c:v>
                </c:pt>
                <c:pt idx="7">
                  <c:v>217</c:v>
                </c:pt>
                <c:pt idx="8">
                  <c:v>212</c:v>
                </c:pt>
                <c:pt idx="9">
                  <c:v>166</c:v>
                </c:pt>
                <c:pt idx="10">
                  <c:v>194</c:v>
                </c:pt>
                <c:pt idx="11">
                  <c:v>200.710544444673</c:v>
                </c:pt>
                <c:pt idx="12">
                  <c:v>204.580960655214</c:v>
                </c:pt>
                <c:pt idx="13">
                  <c:v>208.52601231495</c:v>
                </c:pt>
                <c:pt idx="14">
                  <c:v>212.547138661931</c:v>
                </c:pt>
                <c:pt idx="15">
                  <c:v>216.645806687856</c:v>
                </c:pt>
                <c:pt idx="16">
                  <c:v>220.823511673264</c:v>
                </c:pt>
                <c:pt idx="17">
                  <c:v>225.081777733044</c:v>
                </c:pt>
                <c:pt idx="18">
                  <c:v>229.422158372466</c:v>
                </c:pt>
                <c:pt idx="19">
                  <c:v>233.846237053927</c:v>
                </c:pt>
                <c:pt idx="20">
                  <c:v>238.355627774637</c:v>
                </c:pt>
              </c:numCache>
            </c:numRef>
          </c:yVal>
          <c:smooth val="1"/>
        </c:ser>
        <c:axId val="28006928"/>
        <c:axId val="26652339"/>
      </c:scatterChart>
      <c:valAx>
        <c:axId val="2800692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652339"/>
        <c:crosses val="autoZero"/>
        <c:crossBetween val="midCat"/>
        <c:majorUnit val="1"/>
      </c:valAx>
      <c:valAx>
        <c:axId val="26652339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800692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233213736.299849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16081147.6875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249294883.987349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5559274"/>
        <c:axId val="14702632"/>
      </c:barChart>
      <c:catAx>
        <c:axId val="6555927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702632"/>
        <c:crosses val="autoZero"/>
        <c:auto val="1"/>
        <c:lblAlgn val="ctr"/>
        <c:lblOffset val="100"/>
      </c:catAx>
      <c:valAx>
        <c:axId val="147026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55927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3011742"/>
        <c:axId val="21537238"/>
      </c:area3DChart>
      <c:catAx>
        <c:axId val="301174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537238"/>
        <c:crosses val="autoZero"/>
        <c:auto val="1"/>
        <c:lblAlgn val="ctr"/>
        <c:lblOffset val="100"/>
      </c:catAx>
      <c:valAx>
        <c:axId val="2153723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1174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16859685.7333525</c:v>
                </c:pt>
                <c:pt idx="1">
                  <c:v>18044040.7297899</c:v>
                </c:pt>
                <c:pt idx="2">
                  <c:v>19311594.0004876</c:v>
                </c:pt>
                <c:pt idx="3">
                  <c:v>20668190.0370555</c:v>
                </c:pt>
                <c:pt idx="4">
                  <c:v>22120083.8934919</c:v>
                </c:pt>
                <c:pt idx="5">
                  <c:v>23673970.0272675</c:v>
                </c:pt>
                <c:pt idx="6">
                  <c:v>41418160.8539309</c:v>
                </c:pt>
                <c:pt idx="7">
                  <c:v>27116881.3450589</c:v>
                </c:pt>
                <c:pt idx="8">
                  <c:v>29021781.2593726</c:v>
                </c:pt>
                <c:pt idx="9">
                  <c:v>31060496.1075416</c:v>
                </c:pt>
              </c:numCache>
            </c:numRef>
          </c:val>
        </c:ser>
        <c:axId val="39570168"/>
        <c:axId val="89968260"/>
      </c:area3DChart>
      <c:catAx>
        <c:axId val="3957016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968260"/>
        <c:crosses val="autoZero"/>
        <c:auto val="1"/>
        <c:lblAlgn val="ctr"/>
        <c:lblOffset val="100"/>
      </c:catAx>
      <c:valAx>
        <c:axId val="8996826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57016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244637736.299849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24000000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268637736.299849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24872687"/>
        <c:axId val="72065395"/>
      </c:barChart>
      <c:catAx>
        <c:axId val="2487268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2065395"/>
        <c:crosses val="autoZero"/>
        <c:auto val="1"/>
        <c:lblAlgn val="ctr"/>
        <c:lblOffset val="100"/>
      </c:catAx>
      <c:valAx>
        <c:axId val="72065395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87268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59763550.2521691</c:v>
                </c:pt>
                <c:pt idx="1">
                  <c:v>10134964.3961929</c:v>
                </c:pt>
                <c:pt idx="2">
                  <c:v>30463492.1043898</c:v>
                </c:pt>
                <c:pt idx="3">
                  <c:v>33234843.4043957</c:v>
                </c:pt>
                <c:pt idx="4">
                  <c:v>15676484.0684476</c:v>
                </c:pt>
                <c:pt idx="5">
                  <c:v>39826494.6510542</c:v>
                </c:pt>
                <c:pt idx="6">
                  <c:v>43748464.7520085</c:v>
                </c:pt>
                <c:pt idx="7">
                  <c:v>48168661.4098997</c:v>
                </c:pt>
                <c:pt idx="8">
                  <c:v>53159276.1839584</c:v>
                </c:pt>
                <c:pt idx="9">
                  <c:v>58803509.1280474</c:v>
                </c:pt>
              </c:numCache>
            </c:numRef>
          </c:val>
        </c:ser>
        <c:axId val="4896303"/>
        <c:axId val="95429907"/>
      </c:area3DChart>
      <c:catAx>
        <c:axId val="489630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5429907"/>
        <c:crosses val="autoZero"/>
        <c:auto val="1"/>
        <c:lblAlgn val="ctr"/>
        <c:lblOffset val="100"/>
      </c:catAx>
      <c:valAx>
        <c:axId val="9542990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9630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219</c:v>
                </c:pt>
                <c:pt idx="1">
                  <c:v>149</c:v>
                </c:pt>
                <c:pt idx="2">
                  <c:v>164</c:v>
                </c:pt>
                <c:pt idx="3">
                  <c:v>127</c:v>
                </c:pt>
                <c:pt idx="4">
                  <c:v>166</c:v>
                </c:pt>
                <c:pt idx="5">
                  <c:v>176</c:v>
                </c:pt>
                <c:pt idx="6">
                  <c:v>194</c:v>
                </c:pt>
                <c:pt idx="7">
                  <c:v>217</c:v>
                </c:pt>
                <c:pt idx="8">
                  <c:v>212</c:v>
                </c:pt>
                <c:pt idx="9">
                  <c:v>166</c:v>
                </c:pt>
                <c:pt idx="10">
                  <c:v>194</c:v>
                </c:pt>
                <c:pt idx="11">
                  <c:v>200.710544444673</c:v>
                </c:pt>
                <c:pt idx="12">
                  <c:v>204.580960655214</c:v>
                </c:pt>
                <c:pt idx="13">
                  <c:v>208.52601231495</c:v>
                </c:pt>
                <c:pt idx="14">
                  <c:v>212.547138661931</c:v>
                </c:pt>
                <c:pt idx="15">
                  <c:v>216.645806687856</c:v>
                </c:pt>
                <c:pt idx="16">
                  <c:v>220.823511673264</c:v>
                </c:pt>
                <c:pt idx="17">
                  <c:v>225.081777733044</c:v>
                </c:pt>
                <c:pt idx="18">
                  <c:v>229.422158372466</c:v>
                </c:pt>
                <c:pt idx="19">
                  <c:v>233.846237053927</c:v>
                </c:pt>
                <c:pt idx="20">
                  <c:v>238.355627774637</c:v>
                </c:pt>
              </c:numCache>
            </c:numRef>
          </c:yVal>
          <c:smooth val="1"/>
        </c:ser>
        <c:axId val="17624483"/>
        <c:axId val="25961747"/>
      </c:scatterChart>
      <c:valAx>
        <c:axId val="17624483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5961747"/>
        <c:crosses val="autoZero"/>
        <c:crossBetween val="midCat"/>
        <c:majorUnit val="1"/>
      </c:valAx>
      <c:valAx>
        <c:axId val="25961747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624483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65375371"/>
        <c:axId val="76810351"/>
      </c:area3DChart>
      <c:catAx>
        <c:axId val="6537537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810351"/>
        <c:crosses val="autoZero"/>
        <c:auto val="1"/>
        <c:lblAlgn val="ctr"/>
        <c:lblOffset val="100"/>
      </c:catAx>
      <c:valAx>
        <c:axId val="7681035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375371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52283685.7333525</c:v>
                </c:pt>
                <c:pt idx="1">
                  <c:v>18044040.7297899</c:v>
                </c:pt>
                <c:pt idx="2">
                  <c:v>19311594.0004876</c:v>
                </c:pt>
                <c:pt idx="3">
                  <c:v>20668190.0370555</c:v>
                </c:pt>
                <c:pt idx="4">
                  <c:v>22120083.8934919</c:v>
                </c:pt>
                <c:pt idx="5">
                  <c:v>23673970.0272675</c:v>
                </c:pt>
                <c:pt idx="6">
                  <c:v>25337013.1664309</c:v>
                </c:pt>
                <c:pt idx="7">
                  <c:v>27116881.3450589</c:v>
                </c:pt>
                <c:pt idx="8">
                  <c:v>29021781.2593726</c:v>
                </c:pt>
                <c:pt idx="9">
                  <c:v>31060496.1075416</c:v>
                </c:pt>
              </c:numCache>
            </c:numRef>
          </c:val>
        </c:ser>
        <c:axId val="4367703"/>
        <c:axId val="13146754"/>
      </c:area3DChart>
      <c:catAx>
        <c:axId val="436770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146754"/>
        <c:crosses val="autoZero"/>
        <c:auto val="1"/>
        <c:lblAlgn val="ctr"/>
        <c:lblOffset val="100"/>
      </c:catAx>
      <c:valAx>
        <c:axId val="1314675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36770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52373567.2430716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52373567.2430716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9144195"/>
        <c:axId val="70514698"/>
      </c:barChart>
      <c:catAx>
        <c:axId val="914419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0514698"/>
        <c:crosses val="autoZero"/>
        <c:auto val="1"/>
        <c:lblAlgn val="ctr"/>
        <c:lblOffset val="100"/>
      </c:catAx>
      <c:valAx>
        <c:axId val="70514698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14419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167</c:v>
                </c:pt>
                <c:pt idx="1">
                  <c:v>187</c:v>
                </c:pt>
                <c:pt idx="2">
                  <c:v>143</c:v>
                </c:pt>
                <c:pt idx="3">
                  <c:v>154</c:v>
                </c:pt>
                <c:pt idx="4">
                  <c:v>121</c:v>
                </c:pt>
                <c:pt idx="5">
                  <c:v>106</c:v>
                </c:pt>
                <c:pt idx="6">
                  <c:v>81</c:v>
                </c:pt>
                <c:pt idx="7">
                  <c:v>89</c:v>
                </c:pt>
                <c:pt idx="8">
                  <c:v>94</c:v>
                </c:pt>
                <c:pt idx="9">
                  <c:v>79</c:v>
                </c:pt>
                <c:pt idx="10">
                  <c:v>78</c:v>
                </c:pt>
                <c:pt idx="11">
                  <c:v>52.5871821094482</c:v>
                </c:pt>
                <c:pt idx="12">
                  <c:v>49.6338174043008</c:v>
                </c:pt>
                <c:pt idx="13">
                  <c:v>46.8463175112945</c:v>
                </c:pt>
                <c:pt idx="14">
                  <c:v>44.2153672463415</c:v>
                </c:pt>
                <c:pt idx="15">
                  <c:v>41.7321745782367</c:v>
                </c:pt>
                <c:pt idx="16">
                  <c:v>39.3884412477096</c:v>
                </c:pt>
                <c:pt idx="17">
                  <c:v>37.1763350365488</c:v>
                </c:pt>
                <c:pt idx="18">
                  <c:v>35.0884635941284</c:v>
                </c:pt>
                <c:pt idx="19">
                  <c:v>33.1178497338712</c:v>
                </c:pt>
                <c:pt idx="20">
                  <c:v>31.2579081170943</c:v>
                </c:pt>
              </c:numCache>
            </c:numRef>
          </c:yVal>
          <c:smooth val="1"/>
        </c:ser>
        <c:axId val="2415886"/>
        <c:axId val="41335588"/>
      </c:scatterChart>
      <c:valAx>
        <c:axId val="241588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335588"/>
        <c:crosses val="autoZero"/>
        <c:crossBetween val="midCat"/>
        <c:majorUnit val="1"/>
      </c:valAx>
      <c:valAx>
        <c:axId val="41335588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1588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2796395"/>
        <c:axId val="49201992"/>
      </c:area3DChart>
      <c:catAx>
        <c:axId val="1279639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9201992"/>
        <c:crosses val="autoZero"/>
        <c:auto val="1"/>
        <c:lblAlgn val="ctr"/>
        <c:lblOffset val="100"/>
      </c:catAx>
      <c:valAx>
        <c:axId val="4920199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796395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5452239.04110759</c:v>
                </c:pt>
                <c:pt idx="1">
                  <c:v>5403335.89790181</c:v>
                </c:pt>
                <c:pt idx="2">
                  <c:v>5354871.38502704</c:v>
                </c:pt>
                <c:pt idx="3">
                  <c:v>5306841.56824606</c:v>
                </c:pt>
                <c:pt idx="4">
                  <c:v>5259242.54860923</c:v>
                </c:pt>
                <c:pt idx="5">
                  <c:v>5212070.46213807</c:v>
                </c:pt>
                <c:pt idx="6">
                  <c:v>5165321.47951151</c:v>
                </c:pt>
                <c:pt idx="7">
                  <c:v>5118991.80575511</c:v>
                </c:pt>
                <c:pt idx="8">
                  <c:v>5073077.67993291</c:v>
                </c:pt>
                <c:pt idx="9">
                  <c:v>5027575.37484223</c:v>
                </c:pt>
              </c:numCache>
            </c:numRef>
          </c:val>
        </c:ser>
        <c:axId val="96962129"/>
        <c:axId val="7975736"/>
      </c:area3DChart>
      <c:catAx>
        <c:axId val="9696212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975736"/>
        <c:crosses val="autoZero"/>
        <c:auto val="1"/>
        <c:lblAlgn val="ctr"/>
        <c:lblOffset val="100"/>
      </c:catAx>
      <c:valAx>
        <c:axId val="797573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96212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167</c:v>
                </c:pt>
                <c:pt idx="1">
                  <c:v>187</c:v>
                </c:pt>
                <c:pt idx="2">
                  <c:v>143</c:v>
                </c:pt>
                <c:pt idx="3">
                  <c:v>154</c:v>
                </c:pt>
                <c:pt idx="4">
                  <c:v>121</c:v>
                </c:pt>
                <c:pt idx="5">
                  <c:v>106</c:v>
                </c:pt>
                <c:pt idx="6">
                  <c:v>81</c:v>
                </c:pt>
                <c:pt idx="7">
                  <c:v>89</c:v>
                </c:pt>
                <c:pt idx="8">
                  <c:v>94</c:v>
                </c:pt>
                <c:pt idx="9">
                  <c:v>79</c:v>
                </c:pt>
                <c:pt idx="10">
                  <c:v>78</c:v>
                </c:pt>
                <c:pt idx="11">
                  <c:v>52.5871821094482</c:v>
                </c:pt>
                <c:pt idx="12">
                  <c:v>49.6338174043008</c:v>
                </c:pt>
                <c:pt idx="13">
                  <c:v>46.8463175112945</c:v>
                </c:pt>
                <c:pt idx="14">
                  <c:v>44.2153672463415</c:v>
                </c:pt>
                <c:pt idx="15">
                  <c:v>41.7321745782367</c:v>
                </c:pt>
                <c:pt idx="16">
                  <c:v>39.3884412477096</c:v>
                </c:pt>
                <c:pt idx="17">
                  <c:v>37.1763350365488</c:v>
                </c:pt>
                <c:pt idx="18">
                  <c:v>35.0884635941284</c:v>
                </c:pt>
                <c:pt idx="19">
                  <c:v>33.1178497338712</c:v>
                </c:pt>
                <c:pt idx="20">
                  <c:v>31.2579081170943</c:v>
                </c:pt>
              </c:numCache>
            </c:numRef>
          </c:yVal>
          <c:smooth val="1"/>
        </c:ser>
        <c:axId val="26262156"/>
        <c:axId val="6065781"/>
      </c:scatterChart>
      <c:valAx>
        <c:axId val="2626215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65781"/>
        <c:crosses val="autoZero"/>
        <c:crossBetween val="midCat"/>
        <c:majorUnit val="1"/>
      </c:valAx>
      <c:valAx>
        <c:axId val="6065781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26215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67614527.2430716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34000000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101614527.243072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87133153"/>
        <c:axId val="4643069"/>
      </c:barChart>
      <c:catAx>
        <c:axId val="87133153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643069"/>
        <c:crosses val="autoZero"/>
        <c:auto val="1"/>
        <c:lblAlgn val="ctr"/>
        <c:lblOffset val="100"/>
      </c:catAx>
      <c:valAx>
        <c:axId val="464306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7133153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40363720"/>
        <c:axId val="44695263"/>
      </c:area3DChart>
      <c:catAx>
        <c:axId val="4036372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4695263"/>
        <c:crosses val="autoZero"/>
        <c:auto val="1"/>
        <c:lblAlgn val="ctr"/>
        <c:lblOffset val="100"/>
      </c:catAx>
      <c:valAx>
        <c:axId val="4469526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363720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183669173.496233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209310566.85433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392979740.350563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5466450"/>
        <c:axId val="78681472"/>
      </c:barChart>
      <c:catAx>
        <c:axId val="75466450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8681472"/>
        <c:crosses val="autoZero"/>
        <c:auto val="1"/>
        <c:lblAlgn val="ctr"/>
        <c:lblOffset val="100"/>
      </c:catAx>
      <c:valAx>
        <c:axId val="7868147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5466450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54693199.0411076</c:v>
                </c:pt>
                <c:pt idx="1">
                  <c:v>5403335.89790181</c:v>
                </c:pt>
                <c:pt idx="2">
                  <c:v>5354871.38502704</c:v>
                </c:pt>
                <c:pt idx="3">
                  <c:v>5306841.56824606</c:v>
                </c:pt>
                <c:pt idx="4">
                  <c:v>5259242.54860923</c:v>
                </c:pt>
                <c:pt idx="5">
                  <c:v>5212070.46213807</c:v>
                </c:pt>
                <c:pt idx="6">
                  <c:v>5165321.47951151</c:v>
                </c:pt>
                <c:pt idx="7">
                  <c:v>5118991.80575511</c:v>
                </c:pt>
                <c:pt idx="8">
                  <c:v>5073077.67993291</c:v>
                </c:pt>
                <c:pt idx="9">
                  <c:v>5027575.37484223</c:v>
                </c:pt>
              </c:numCache>
            </c:numRef>
          </c:val>
        </c:ser>
        <c:axId val="22373224"/>
        <c:axId val="21944567"/>
      </c:area3DChart>
      <c:catAx>
        <c:axId val="223732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1944567"/>
        <c:crosses val="autoZero"/>
        <c:auto val="1"/>
        <c:lblAlgn val="ctr"/>
        <c:lblOffset val="100"/>
      </c:catAx>
      <c:valAx>
        <c:axId val="2194456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2373224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278</c:v>
                </c:pt>
                <c:pt idx="1">
                  <c:v>131</c:v>
                </c:pt>
                <c:pt idx="2">
                  <c:v>161</c:v>
                </c:pt>
                <c:pt idx="3">
                  <c:v>235</c:v>
                </c:pt>
                <c:pt idx="4">
                  <c:v>234</c:v>
                </c:pt>
                <c:pt idx="5">
                  <c:v>237</c:v>
                </c:pt>
                <c:pt idx="6">
                  <c:v>214</c:v>
                </c:pt>
                <c:pt idx="7">
                  <c:v>248</c:v>
                </c:pt>
                <c:pt idx="8">
                  <c:v>320</c:v>
                </c:pt>
                <c:pt idx="9">
                  <c:v>287</c:v>
                </c:pt>
                <c:pt idx="10">
                  <c:v>305</c:v>
                </c:pt>
                <c:pt idx="11">
                  <c:v>313.927408331587</c:v>
                </c:pt>
                <c:pt idx="12">
                  <c:v>329.956812777099</c:v>
                </c:pt>
                <c:pt idx="13">
                  <c:v>346.804692449873</c:v>
                </c:pt>
                <c:pt idx="14">
                  <c:v>364.512839401505</c:v>
                </c:pt>
                <c:pt idx="15">
                  <c:v>383.125179621819</c:v>
                </c:pt>
                <c:pt idx="16">
                  <c:v>402.687881999596</c:v>
                </c:pt>
                <c:pt idx="17">
                  <c:v>423.249472846931</c:v>
                </c:pt>
                <c:pt idx="18">
                  <c:v>444.860956271301</c:v>
                </c:pt>
                <c:pt idx="19">
                  <c:v>467.575940693936</c:v>
                </c:pt>
                <c:pt idx="20">
                  <c:v>491.450771828329</c:v>
                </c:pt>
              </c:numCache>
            </c:numRef>
          </c:yVal>
          <c:smooth val="1"/>
        </c:ser>
        <c:axId val="41670497"/>
        <c:axId val="14339123"/>
      </c:scatterChart>
      <c:valAx>
        <c:axId val="41670497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339123"/>
        <c:crosses val="autoZero"/>
        <c:crossBetween val="midCat"/>
        <c:majorUnit val="1"/>
      </c:valAx>
      <c:valAx>
        <c:axId val="14339123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670497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914085286.251431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42663207.1851563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956748493.436587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45510925"/>
        <c:axId val="95710852"/>
      </c:barChart>
      <c:catAx>
        <c:axId val="4551092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5710852"/>
        <c:crosses val="autoZero"/>
        <c:auto val="1"/>
        <c:lblAlgn val="ctr"/>
        <c:lblOffset val="100"/>
      </c:catAx>
      <c:valAx>
        <c:axId val="9571085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51092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7412362"/>
        <c:axId val="38308531"/>
      </c:area3DChart>
      <c:catAx>
        <c:axId val="1741236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8308531"/>
        <c:crosses val="autoZero"/>
        <c:auto val="1"/>
        <c:lblAlgn val="ctr"/>
        <c:lblOffset val="100"/>
      </c:catAx>
      <c:valAx>
        <c:axId val="3830853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7412362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56368529.1839004</c:v>
                </c:pt>
                <c:pt idx="1">
                  <c:v>62209092.6872737</c:v>
                </c:pt>
                <c:pt idx="2">
                  <c:v>87397319.7904573</c:v>
                </c:pt>
                <c:pt idx="3">
                  <c:v>75768413.8580021</c:v>
                </c:pt>
                <c:pt idx="4">
                  <c:v>83619075.1950009</c:v>
                </c:pt>
                <c:pt idx="5">
                  <c:v>92283174.2204771</c:v>
                </c:pt>
                <c:pt idx="6">
                  <c:v>101844994.390898</c:v>
                </c:pt>
                <c:pt idx="7">
                  <c:v>136318259.286051</c:v>
                </c:pt>
                <c:pt idx="8">
                  <c:v>124043501.5371</c:v>
                </c:pt>
                <c:pt idx="9">
                  <c:v>136896133.287427</c:v>
                </c:pt>
              </c:numCache>
            </c:numRef>
          </c:val>
        </c:ser>
        <c:axId val="8328505"/>
        <c:axId val="34767651"/>
      </c:area3DChart>
      <c:catAx>
        <c:axId val="832850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4767651"/>
        <c:crosses val="autoZero"/>
        <c:auto val="1"/>
        <c:lblAlgn val="ctr"/>
        <c:lblOffset val="100"/>
      </c:catAx>
      <c:valAx>
        <c:axId val="34767651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328505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243</c:v>
                </c:pt>
                <c:pt idx="1">
                  <c:v>223</c:v>
                </c:pt>
                <c:pt idx="2">
                  <c:v>151</c:v>
                </c:pt>
                <c:pt idx="3">
                  <c:v>208</c:v>
                </c:pt>
                <c:pt idx="4">
                  <c:v>381</c:v>
                </c:pt>
                <c:pt idx="5">
                  <c:v>391</c:v>
                </c:pt>
                <c:pt idx="6">
                  <c:v>472</c:v>
                </c:pt>
                <c:pt idx="7">
                  <c:v>553</c:v>
                </c:pt>
                <c:pt idx="8">
                  <c:v>483</c:v>
                </c:pt>
                <c:pt idx="9">
                  <c:v>469</c:v>
                </c:pt>
                <c:pt idx="10">
                  <c:v>366</c:v>
                </c:pt>
                <c:pt idx="11">
                  <c:v>545.874512627557</c:v>
                </c:pt>
                <c:pt idx="12">
                  <c:v>559.301743424634</c:v>
                </c:pt>
                <c:pt idx="13">
                  <c:v>573.059252559877</c:v>
                </c:pt>
                <c:pt idx="14">
                  <c:v>587.15516410461</c:v>
                </c:pt>
                <c:pt idx="15">
                  <c:v>601.597801963226</c:v>
                </c:pt>
                <c:pt idx="16">
                  <c:v>616.395694788615</c:v>
                </c:pt>
                <c:pt idx="17">
                  <c:v>631.557581018498</c:v>
                </c:pt>
                <c:pt idx="18">
                  <c:v>647.092414035633</c:v>
                </c:pt>
                <c:pt idx="19">
                  <c:v>663.009367454966</c:v>
                </c:pt>
                <c:pt idx="20">
                  <c:v>679.317840540823</c:v>
                </c:pt>
              </c:numCache>
            </c:numRef>
          </c:yVal>
          <c:smooth val="1"/>
        </c:ser>
        <c:axId val="30726152"/>
        <c:axId val="65980942"/>
      </c:scatterChart>
      <c:valAx>
        <c:axId val="30726152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980942"/>
        <c:crosses val="autoZero"/>
        <c:crossBetween val="midCat"/>
        <c:majorUnit val="1"/>
      </c:valAx>
      <c:valAx>
        <c:axId val="6598094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0726152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476827451.1973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92770707.1851563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569598158.382457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6051376"/>
        <c:axId val="77327437"/>
      </c:barChart>
      <c:catAx>
        <c:axId val="76051376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327437"/>
        <c:crosses val="autoZero"/>
        <c:auto val="1"/>
        <c:lblAlgn val="ctr"/>
        <c:lblOffset val="100"/>
      </c:catAx>
      <c:valAx>
        <c:axId val="77327437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6051376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75380925"/>
        <c:axId val="8959389"/>
      </c:area3DChart>
      <c:catAx>
        <c:axId val="7538092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959389"/>
        <c:crosses val="autoZero"/>
        <c:auto val="1"/>
        <c:lblAlgn val="ctr"/>
        <c:lblOffset val="100"/>
      </c:catAx>
      <c:valAx>
        <c:axId val="895938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5380925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84573116.6649572</c:v>
                </c:pt>
                <c:pt idx="1">
                  <c:v>53968883.2981966</c:v>
                </c:pt>
                <c:pt idx="2">
                  <c:v>38857689.136452</c:v>
                </c:pt>
                <c:pt idx="3">
                  <c:v>41804171.8665352</c:v>
                </c:pt>
                <c:pt idx="4">
                  <c:v>44974079.1149472</c:v>
                </c:pt>
                <c:pt idx="5">
                  <c:v>48384352.611867</c:v>
                </c:pt>
                <c:pt idx="6">
                  <c:v>52053218.7370888</c:v>
                </c:pt>
                <c:pt idx="7">
                  <c:v>79920993.1169898</c:v>
                </c:pt>
                <c:pt idx="8">
                  <c:v>60246649.4970586</c:v>
                </c:pt>
                <c:pt idx="9">
                  <c:v>64815004.3383643</c:v>
                </c:pt>
              </c:numCache>
            </c:numRef>
          </c:val>
        </c:ser>
        <c:axId val="80961537"/>
        <c:axId val="71682290"/>
      </c:area3DChart>
      <c:catAx>
        <c:axId val="8096153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682290"/>
        <c:crosses val="autoZero"/>
        <c:auto val="1"/>
        <c:lblAlgn val="ctr"/>
        <c:lblOffset val="100"/>
      </c:catAx>
      <c:valAx>
        <c:axId val="7168229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0961537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r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1027</c:v>
                </c:pt>
                <c:pt idx="1">
                  <c:v>1002</c:v>
                </c:pt>
                <c:pt idx="2">
                  <c:v>1023</c:v>
                </c:pt>
                <c:pt idx="3">
                  <c:v>1058</c:v>
                </c:pt>
                <c:pt idx="4">
                  <c:v>943</c:v>
                </c:pt>
                <c:pt idx="5">
                  <c:v>1190</c:v>
                </c:pt>
                <c:pt idx="6">
                  <c:v>1094</c:v>
                </c:pt>
                <c:pt idx="7">
                  <c:v>1162</c:v>
                </c:pt>
                <c:pt idx="8">
                  <c:v>1036</c:v>
                </c:pt>
                <c:pt idx="9">
                  <c:v>944</c:v>
                </c:pt>
                <c:pt idx="10">
                  <c:v>1469</c:v>
                </c:pt>
                <c:pt idx="11">
                  <c:v>1052.71487929712</c:v>
                </c:pt>
                <c:pt idx="12">
                  <c:v>1054.18971227032</c:v>
                </c:pt>
                <c:pt idx="13">
                  <c:v>1055.6666114557</c:v>
                </c:pt>
                <c:pt idx="14">
                  <c:v>1057.14557974798</c:v>
                </c:pt>
                <c:pt idx="15">
                  <c:v>1058.62662004593</c:v>
                </c:pt>
                <c:pt idx="16">
                  <c:v>1060.1097352524</c:v>
                </c:pt>
                <c:pt idx="17">
                  <c:v>1061.59492827429</c:v>
                </c:pt>
                <c:pt idx="18">
                  <c:v>1063.08220202257</c:v>
                </c:pt>
                <c:pt idx="19">
                  <c:v>1064.57155941232</c:v>
                </c:pt>
                <c:pt idx="20">
                  <c:v>1066.06300336266</c:v>
                </c:pt>
              </c:numCache>
            </c:numRef>
          </c:yVal>
          <c:smooth val="1"/>
        </c:ser>
        <c:axId val="7337268"/>
        <c:axId val="37511335"/>
      </c:scatterChart>
      <c:valAx>
        <c:axId val="733726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7511335"/>
        <c:crosses val="autoZero"/>
        <c:crossBetween val="midCat"/>
        <c:majorUnit val="1"/>
      </c:valAx>
      <c:valAx>
        <c:axId val="37511335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3726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AL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48</c:v>
                </c:pt>
                <c:pt idx="1">
                  <c:v>87</c:v>
                </c:pt>
                <c:pt idx="2">
                  <c:v>116</c:v>
                </c:pt>
                <c:pt idx="3">
                  <c:v>172</c:v>
                </c:pt>
                <c:pt idx="4">
                  <c:v>200</c:v>
                </c:pt>
                <c:pt idx="5">
                  <c:v>135</c:v>
                </c:pt>
                <c:pt idx="6">
                  <c:v>117</c:v>
                </c:pt>
                <c:pt idx="7">
                  <c:v>141</c:v>
                </c:pt>
                <c:pt idx="8">
                  <c:v>178</c:v>
                </c:pt>
                <c:pt idx="9">
                  <c:v>179</c:v>
                </c:pt>
                <c:pt idx="10">
                  <c:v>189</c:v>
                </c:pt>
                <c:pt idx="11">
                  <c:v>191.205458154816</c:v>
                </c:pt>
                <c:pt idx="12">
                  <c:v>199.746397021551</c:v>
                </c:pt>
                <c:pt idx="13">
                  <c:v>208.668850293936</c:v>
                </c:pt>
                <c:pt idx="14">
                  <c:v>217.989859803556</c:v>
                </c:pt>
                <c:pt idx="15">
                  <c:v>227.727228621985</c:v>
                </c:pt>
                <c:pt idx="16">
                  <c:v>237.899555064551</c:v>
                </c:pt>
                <c:pt idx="17">
                  <c:v>248.526268213003</c:v>
                </c:pt>
                <c:pt idx="18">
                  <c:v>259.62766502494</c:v>
                </c:pt>
                <c:pt idx="19">
                  <c:v>271.224949100876</c:v>
                </c:pt>
                <c:pt idx="20">
                  <c:v>283.34027118299</c:v>
                </c:pt>
              </c:numCache>
            </c:numRef>
          </c:yVal>
          <c:smooth val="1"/>
        </c:ser>
        <c:axId val="81680120"/>
        <c:axId val="29735632"/>
      </c:scatterChart>
      <c:valAx>
        <c:axId val="81680120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9735632"/>
        <c:crosses val="autoZero"/>
        <c:crossBetween val="midCat"/>
        <c:majorUnit val="1"/>
      </c:valAx>
      <c:valAx>
        <c:axId val="29735632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1680120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650968822.361756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77355410.8792803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728324233.241036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77667408"/>
        <c:axId val="82639059"/>
      </c:barChart>
      <c:catAx>
        <c:axId val="7766740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2639059"/>
        <c:crosses val="autoZero"/>
        <c:auto val="1"/>
        <c:lblAlgn val="ctr"/>
        <c:lblOffset val="100"/>
      </c:catAx>
      <c:valAx>
        <c:axId val="8263905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667408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73775915"/>
        <c:axId val="41754310"/>
      </c:area3DChart>
      <c:catAx>
        <c:axId val="7377591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754310"/>
        <c:crosses val="autoZero"/>
        <c:auto val="1"/>
        <c:lblAlgn val="ctr"/>
        <c:lblOffset val="100"/>
      </c:catAx>
      <c:valAx>
        <c:axId val="41754310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775915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108625758.388464</c:v>
                </c:pt>
                <c:pt idx="1">
                  <c:v>54046345.7552346</c:v>
                </c:pt>
                <c:pt idx="2">
                  <c:v>56828166.8109085</c:v>
                </c:pt>
                <c:pt idx="3">
                  <c:v>59753171.060148</c:v>
                </c:pt>
                <c:pt idx="4">
                  <c:v>62828728.2893304</c:v>
                </c:pt>
                <c:pt idx="5">
                  <c:v>66062587.6153245</c:v>
                </c:pt>
                <c:pt idx="6">
                  <c:v>69462897.0100223</c:v>
                </c:pt>
                <c:pt idx="7">
                  <c:v>93168575.1890972</c:v>
                </c:pt>
                <c:pt idx="8">
                  <c:v>76797576.4017552</c:v>
                </c:pt>
                <c:pt idx="9">
                  <c:v>80750426.7207507</c:v>
                </c:pt>
              </c:numCache>
            </c:numRef>
          </c:val>
        </c:ser>
        <c:axId val="80505041"/>
        <c:axId val="55900429"/>
      </c:area3DChart>
      <c:catAx>
        <c:axId val="8050504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5900429"/>
        <c:crosses val="autoZero"/>
        <c:auto val="1"/>
        <c:lblAlgn val="ctr"/>
        <c:lblOffset val="100"/>
      </c:catAx>
      <c:valAx>
        <c:axId val="55900429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050504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41</c:v>
                </c:pt>
                <c:pt idx="1">
                  <c:v>48</c:v>
                </c:pt>
                <c:pt idx="2">
                  <c:v>57</c:v>
                </c:pt>
                <c:pt idx="3">
                  <c:v>62</c:v>
                </c:pt>
                <c:pt idx="4">
                  <c:v>44</c:v>
                </c:pt>
                <c:pt idx="5">
                  <c:v>61</c:v>
                </c:pt>
                <c:pt idx="6">
                  <c:v>42</c:v>
                </c:pt>
                <c:pt idx="7">
                  <c:v>94</c:v>
                </c:pt>
                <c:pt idx="8">
                  <c:v>140</c:v>
                </c:pt>
                <c:pt idx="9">
                  <c:v>116</c:v>
                </c:pt>
                <c:pt idx="10">
                  <c:v>103</c:v>
                </c:pt>
                <c:pt idx="11">
                  <c:v>143.517516321159</c:v>
                </c:pt>
                <c:pt idx="12">
                  <c:v>162.058453253843</c:v>
                </c:pt>
                <c:pt idx="13">
                  <c:v>182.994682072519</c:v>
                </c:pt>
                <c:pt idx="14">
                  <c:v>206.635649017143</c:v>
                </c:pt>
                <c:pt idx="15">
                  <c:v>233.330777491201</c:v>
                </c:pt>
                <c:pt idx="16">
                  <c:v>263.474632686114</c:v>
                </c:pt>
                <c:pt idx="17">
                  <c:v>297.512753420197</c:v>
                </c:pt>
                <c:pt idx="18">
                  <c:v>335.9482373892</c:v>
                </c:pt>
                <c:pt idx="19">
                  <c:v>379.349177161185</c:v>
                </c:pt>
                <c:pt idx="20">
                  <c:v>428.357056822868</c:v>
                </c:pt>
              </c:numCache>
            </c:numRef>
          </c:yVal>
          <c:smooth val="1"/>
        </c:ser>
        <c:axId val="51501296"/>
        <c:axId val="5397084"/>
      </c:scatterChart>
      <c:valAx>
        <c:axId val="51501296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97084"/>
        <c:crosses val="autoZero"/>
        <c:crossBetween val="midCat"/>
        <c:majorUnit val="1"/>
      </c:valAx>
      <c:valAx>
        <c:axId val="5397084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501296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27808294"/>
        <c:axId val="35232803"/>
      </c:area3DChart>
      <c:catAx>
        <c:axId val="2780829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5232803"/>
        <c:crosses val="autoZero"/>
        <c:auto val="1"/>
        <c:lblAlgn val="ctr"/>
        <c:lblOffset val="100"/>
      </c:catAx>
      <c:valAx>
        <c:axId val="3523280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808294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22166630.5875617</c:v>
                </c:pt>
                <c:pt idx="1">
                  <c:v>6125809.53299526</c:v>
                </c:pt>
                <c:pt idx="2">
                  <c:v>7263058.93145827</c:v>
                </c:pt>
                <c:pt idx="3">
                  <c:v>8611437.35496494</c:v>
                </c:pt>
                <c:pt idx="4">
                  <c:v>30873746.9108849</c:v>
                </c:pt>
                <c:pt idx="5">
                  <c:v>12105641.3718149</c:v>
                </c:pt>
                <c:pt idx="6">
                  <c:v>14353039.5799949</c:v>
                </c:pt>
                <c:pt idx="7">
                  <c:v>40938371.830711</c:v>
                </c:pt>
                <c:pt idx="8">
                  <c:v>20176974.248173</c:v>
                </c:pt>
                <c:pt idx="9">
                  <c:v>50295385.6670966</c:v>
                </c:pt>
              </c:numCache>
            </c:numRef>
          </c:val>
        </c:ser>
        <c:axId val="77592621"/>
        <c:axId val="60977642"/>
      </c:area3DChart>
      <c:catAx>
        <c:axId val="7759262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0977642"/>
        <c:crosses val="autoZero"/>
        <c:auto val="1"/>
        <c:lblAlgn val="ctr"/>
        <c:lblOffset val="100"/>
      </c:catAx>
      <c:valAx>
        <c:axId val="6097764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592621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124953202.908864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87956893.106791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OPERAÇÃO 2019-2028:</c:v>
                </c:pt>
                <c:pt idx="1">
                  <c:v>CONTRUÇÃO 2019-2028:</c:v>
                </c:pt>
                <c:pt idx="2">
                  <c:v>CUSTO DO SISTEMA: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212910096.015655</c:v>
                </c:pt>
                <c:pt idx="1">
                  <c:v/>
                </c:pt>
                <c:pt idx="2">
                  <c:v/>
                </c:pt>
              </c:numCache>
            </c:numRef>
          </c:val>
        </c:ser>
        <c:gapWidth val="150"/>
        <c:overlap val="0"/>
        <c:axId val="66679349"/>
        <c:axId val="79823774"/>
      </c:barChart>
      <c:catAx>
        <c:axId val="6667934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9823774"/>
        <c:crosses val="autoZero"/>
        <c:auto val="1"/>
        <c:lblAlgn val="ctr"/>
        <c:lblOffset val="100"/>
      </c:catAx>
      <c:valAx>
        <c:axId val="7982377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CUSTO ACUMULADO 2019-28 (milhões)</a:t>
                </a:r>
              </a:p>
            </c:rich>
          </c:tx>
          <c:overlay val="0"/>
        </c:title>
        <c:numFmt formatCode="&quot;R$ &quot;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67934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4472c4"/>
            </a:solidFill>
            <a:ln w="19080">
              <a:solidFill>
                <a:srgbClr val="4472c4"/>
              </a:solidFill>
              <a:round/>
            </a:ln>
          </c:spPr>
          <c:marker>
            <c:symbol val="diamond"/>
            <c:size val="7"/>
            <c:spPr>
              <a:solidFill>
                <a:srgbClr val="4472c4"/>
              </a:solidFill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2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21"/>
                <c:pt idx="0">
                  <c:v>636</c:v>
                </c:pt>
                <c:pt idx="1">
                  <c:v>701</c:v>
                </c:pt>
                <c:pt idx="2">
                  <c:v>778</c:v>
                </c:pt>
                <c:pt idx="3">
                  <c:v>705</c:v>
                </c:pt>
                <c:pt idx="4">
                  <c:v>643</c:v>
                </c:pt>
                <c:pt idx="5">
                  <c:v>708</c:v>
                </c:pt>
                <c:pt idx="6">
                  <c:v>629</c:v>
                </c:pt>
                <c:pt idx="7">
                  <c:v>627</c:v>
                </c:pt>
                <c:pt idx="8">
                  <c:v>677</c:v>
                </c:pt>
                <c:pt idx="9">
                  <c:v>713</c:v>
                </c:pt>
                <c:pt idx="10">
                  <c:v>717</c:v>
                </c:pt>
                <c:pt idx="11">
                  <c:v>660.427697052855</c:v>
                </c:pt>
                <c:pt idx="12">
                  <c:v>657.593954867549</c:v>
                </c:pt>
                <c:pt idx="13">
                  <c:v>654.772371613204</c:v>
                </c:pt>
                <c:pt idx="14">
                  <c:v>651.962895118664</c:v>
                </c:pt>
                <c:pt idx="15">
                  <c:v>649.165473436629</c:v>
                </c:pt>
                <c:pt idx="16">
                  <c:v>646.380054842693</c:v>
                </c:pt>
                <c:pt idx="17">
                  <c:v>643.606587834386</c:v>
                </c:pt>
                <c:pt idx="18">
                  <c:v>640.845021130225</c:v>
                </c:pt>
                <c:pt idx="19">
                  <c:v>638.095303668762</c:v>
                </c:pt>
                <c:pt idx="20">
                  <c:v>635.357384607644</c:v>
                </c:pt>
              </c:numCache>
            </c:numRef>
          </c:yVal>
          <c:smooth val="1"/>
        </c:ser>
        <c:axId val="93002198"/>
        <c:axId val="14417078"/>
      </c:scatterChart>
      <c:valAx>
        <c:axId val="93002198"/>
        <c:scaling>
          <c:orientation val="minMax"/>
        </c:scaling>
        <c:delete val="0"/>
        <c:axPos val="b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417078"/>
        <c:crosses val="autoZero"/>
        <c:crossBetween val="midCat"/>
        <c:majorUnit val="1"/>
      </c:valAx>
      <c:valAx>
        <c:axId val="14417078"/>
        <c:scaling>
          <c:orientation val="minMax"/>
        </c:scaling>
        <c:delete val="1"/>
        <c:axPos val="l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NECESSIDADE DE VAGAS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3002198"/>
        <c:crosses val="autoZero"/>
        <c:crossBetween val="midCat"/>
      </c:valAx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UNIDADES A CONSTRUIR</a:t>
            </a:r>
          </a:p>
        </c:rich>
      </c:tx>
      <c:overlay val="0"/>
    </c:title>
    <c:autoTitleDeleted val="0"/>
    <c:view3D>
      <c:rotX val="15"/>
      <c:rotY val="15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41842406"/>
        <c:axId val="99385223"/>
      </c:area3DChart>
      <c:catAx>
        <c:axId val="4184240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9385223"/>
        <c:crosses val="autoZero"/>
        <c:auto val="1"/>
        <c:lblAlgn val="ctr"/>
        <c:lblOffset val="100"/>
      </c:catAx>
      <c:valAx>
        <c:axId val="99385223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NOVAS UNIDADES</a:t>
                </a:r>
              </a:p>
            </c:rich>
          </c:tx>
          <c:layout>
            <c:manualLayout>
              <c:xMode val="edge"/>
              <c:yMode val="edge"/>
              <c:x val="0.02855"/>
              <c:y val="0.239666666666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842406"/>
        <c:crosses val="autoZero"/>
        <c:crossBetween val="midCat"/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DOS CUSTOS DO SISTEMA
Operação  +  Construção  +  Inflação  /  R$ MILHÕES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spPr>
        <a:solidFill>
          <a:srgbClr val="d9d9d9"/>
        </a:solidFill>
        <a:ln w="6480">
          <a:solidFill>
            <a:srgbClr val="8b8b8b"/>
          </a:solidFill>
          <a:round/>
        </a:ln>
      </c:spPr>
    </c:floor>
    <c:backWall>
      <c:spPr>
        <a:solidFill>
          <a:srgbClr val="d9d9d9"/>
        </a:solidFill>
        <a:ln w="6480">
          <a:solidFill>
            <a:srgbClr val="8b8b8b"/>
          </a:solidFill>
          <a:round/>
        </a:ln>
      </c:spPr>
    </c:backWall>
    <c:plotArea>
      <c:area3D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5a5a5"/>
            </a:solidFill>
            <a:ln w="25560">
              <a:noFill/>
            </a:ln>
          </c:spP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120089670.250245</c:v>
                </c:pt>
                <c:pt idx="1">
                  <c:v>107713889.807305</c:v>
                </c:pt>
                <c:pt idx="2">
                  <c:v>112614300.193755</c:v>
                </c:pt>
                <c:pt idx="3">
                  <c:v>117737653.248032</c:v>
                </c:pt>
                <c:pt idx="4">
                  <c:v>123094091.678443</c:v>
                </c:pt>
                <c:pt idx="5">
                  <c:v>128694219.632701</c:v>
                </c:pt>
                <c:pt idx="6">
                  <c:v>134549123.690965</c:v>
                </c:pt>
                <c:pt idx="7">
                  <c:v>140670394.813961</c:v>
                </c:pt>
                <c:pt idx="8">
                  <c:v>147070151.289617</c:v>
                </c:pt>
                <c:pt idx="9">
                  <c:v>153761062.723656</c:v>
                </c:pt>
              </c:numCache>
            </c:numRef>
          </c:val>
        </c:ser>
        <c:axId val="12502449"/>
        <c:axId val="22412206"/>
      </c:area3DChart>
      <c:catAx>
        <c:axId val="1250244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1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2412206"/>
        <c:crosses val="autoZero"/>
        <c:auto val="1"/>
        <c:lblAlgn val="ctr"/>
        <c:lblOffset val="100"/>
      </c:catAx>
      <c:valAx>
        <c:axId val="2241220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0" sz="11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R$ MILHÕES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2502449"/>
        <c:crosses val="autoZero"/>
        <c:crossBetween val="midCat"/>
        <c:dispUnits>
          <c:builtInUnit val="millions"/>
          <c:dispUnitsLbl/>
        </c:dispUnits>
      </c:valAx>
      <c:spPr>
        <a:solidFill>
          <a:srgbClr val="d9d9d9"/>
        </a:solidFill>
        <a:ln w="6480">
          <a:solidFill>
            <a:srgbClr val="8b8b8b"/>
          </a:solidFill>
          <a:round/>
        </a:ln>
      </c:spPr>
    </c:plotArea>
    <c:plotVisOnly val="0"/>
    <c:dispBlanksAs val="zero"/>
  </c:chart>
  <c:spPr>
    <a:noFill/>
    <a:ln w="255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71E2DEF-6B01-4596-ABCF-F733B86A89BB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TextShape 1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6D4A5B6-4724-470B-926F-3E6A14AF01C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8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27080" y="254520"/>
            <a:ext cx="719640" cy="4102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27080" y="254520"/>
            <a:ext cx="719640" cy="4102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127080" y="254520"/>
            <a:ext cx="719640" cy="4102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27080" y="254520"/>
            <a:ext cx="719640" cy="4102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7080" y="660600"/>
            <a:ext cx="719640" cy="13269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596920"/>
            <a:ext cx="9719640" cy="1259640"/>
          </a:xfrm>
          <a:custGeom>
            <a:avLst/>
            <a:gdLst/>
            <a:ahLst/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2470680" y="6138360"/>
            <a:ext cx="9719640" cy="719640"/>
          </a:xfrm>
          <a:custGeom>
            <a:avLst/>
            <a:gdLst/>
            <a:ahLst/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5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m 5" descr=""/>
          <p:cNvPicPr/>
          <p:nvPr/>
        </p:nvPicPr>
        <p:blipFill>
          <a:blip r:embed="rId2"/>
          <a:stretch/>
        </p:blipFill>
        <p:spPr>
          <a:xfrm>
            <a:off x="0" y="6043320"/>
            <a:ext cx="4564800" cy="81144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3"/>
          <a:stretch/>
        </p:blipFill>
        <p:spPr>
          <a:xfrm>
            <a:off x="9361440" y="6278040"/>
            <a:ext cx="2828520" cy="57132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551880"/>
            <a:ext cx="12191760" cy="630576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" name="Imagem 6" descr=""/>
          <p:cNvPicPr/>
          <p:nvPr/>
        </p:nvPicPr>
        <p:blipFill>
          <a:blip r:embed="rId2"/>
          <a:srcRect l="0" t="0" r="0" b="21064"/>
          <a:stretch/>
        </p:blipFill>
        <p:spPr>
          <a:xfrm>
            <a:off x="4953600" y="48240"/>
            <a:ext cx="2330640" cy="442440"/>
          </a:xfrm>
          <a:prstGeom prst="rect">
            <a:avLst/>
          </a:prstGeom>
          <a:ln>
            <a:noFill/>
          </a:ln>
        </p:spPr>
      </p:pic>
      <p:pic>
        <p:nvPicPr>
          <p:cNvPr id="42" name="Imagem 7" descr=""/>
          <p:cNvPicPr/>
          <p:nvPr/>
        </p:nvPicPr>
        <p:blipFill>
          <a:blip r:embed="rId3"/>
          <a:stretch/>
        </p:blipFill>
        <p:spPr>
          <a:xfrm>
            <a:off x="136080" y="66960"/>
            <a:ext cx="2879280" cy="395280"/>
          </a:xfrm>
          <a:prstGeom prst="rect">
            <a:avLst/>
          </a:prstGeom>
          <a:ln>
            <a:noFill/>
          </a:ln>
        </p:spPr>
      </p:pic>
      <p:pic>
        <p:nvPicPr>
          <p:cNvPr id="43" name="Imagem 9" descr=""/>
          <p:cNvPicPr/>
          <p:nvPr/>
        </p:nvPicPr>
        <p:blipFill>
          <a:blip r:embed="rId4"/>
          <a:srcRect l="0" t="29917" r="27663" b="0"/>
          <a:stretch/>
        </p:blipFill>
        <p:spPr>
          <a:xfrm>
            <a:off x="8287920" y="100800"/>
            <a:ext cx="3911760" cy="45108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136080" y="556560"/>
            <a:ext cx="18432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127080" y="1054080"/>
            <a:ext cx="719640" cy="539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68840" y="551880"/>
            <a:ext cx="373500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INTERNAÇÃO 2019-2028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551880"/>
            <a:ext cx="12191760" cy="630576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Imagem 6" descr=""/>
          <p:cNvPicPr/>
          <p:nvPr/>
        </p:nvPicPr>
        <p:blipFill>
          <a:blip r:embed="rId2"/>
          <a:srcRect l="0" t="0" r="0" b="21064"/>
          <a:stretch/>
        </p:blipFill>
        <p:spPr>
          <a:xfrm>
            <a:off x="4953600" y="48240"/>
            <a:ext cx="2330640" cy="442440"/>
          </a:xfrm>
          <a:prstGeom prst="rect">
            <a:avLst/>
          </a:prstGeom>
          <a:ln>
            <a:noFill/>
          </a:ln>
        </p:spPr>
      </p:pic>
      <p:pic>
        <p:nvPicPr>
          <p:cNvPr id="84" name="Imagem 7" descr=""/>
          <p:cNvPicPr/>
          <p:nvPr/>
        </p:nvPicPr>
        <p:blipFill>
          <a:blip r:embed="rId3"/>
          <a:stretch/>
        </p:blipFill>
        <p:spPr>
          <a:xfrm>
            <a:off x="136080" y="66960"/>
            <a:ext cx="2879280" cy="395280"/>
          </a:xfrm>
          <a:prstGeom prst="rect">
            <a:avLst/>
          </a:prstGeom>
          <a:ln>
            <a:noFill/>
          </a:ln>
        </p:spPr>
      </p:pic>
      <p:pic>
        <p:nvPicPr>
          <p:cNvPr id="85" name="Imagem 9" descr=""/>
          <p:cNvPicPr/>
          <p:nvPr/>
        </p:nvPicPr>
        <p:blipFill>
          <a:blip r:embed="rId4"/>
          <a:srcRect l="0" t="29917" r="27663" b="0"/>
          <a:stretch/>
        </p:blipFill>
        <p:spPr>
          <a:xfrm>
            <a:off x="8287920" y="100800"/>
            <a:ext cx="3911760" cy="4510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1295280" y="1023840"/>
            <a:ext cx="265392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10 anos, a partir de tendência exponencial, com base em dados coletados pelo SINASE e CNMP.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127080" y="1054080"/>
            <a:ext cx="719640" cy="539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168840" y="551880"/>
            <a:ext cx="373500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INTERNAÇÃO 2019-2028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551880"/>
            <a:ext cx="12191760" cy="630576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Imagem 6" descr=""/>
          <p:cNvPicPr/>
          <p:nvPr/>
        </p:nvPicPr>
        <p:blipFill>
          <a:blip r:embed="rId2"/>
          <a:srcRect l="0" t="0" r="0" b="21064"/>
          <a:stretch/>
        </p:blipFill>
        <p:spPr>
          <a:xfrm>
            <a:off x="4953600" y="48240"/>
            <a:ext cx="2330640" cy="442440"/>
          </a:xfrm>
          <a:prstGeom prst="rect">
            <a:avLst/>
          </a:prstGeom>
          <a:ln>
            <a:noFill/>
          </a:ln>
        </p:spPr>
      </p:pic>
      <p:pic>
        <p:nvPicPr>
          <p:cNvPr id="126" name="Imagem 7" descr=""/>
          <p:cNvPicPr/>
          <p:nvPr/>
        </p:nvPicPr>
        <p:blipFill>
          <a:blip r:embed="rId3"/>
          <a:stretch/>
        </p:blipFill>
        <p:spPr>
          <a:xfrm>
            <a:off x="136080" y="66960"/>
            <a:ext cx="2879280" cy="395280"/>
          </a:xfrm>
          <a:prstGeom prst="rect">
            <a:avLst/>
          </a:prstGeom>
          <a:ln>
            <a:noFill/>
          </a:ln>
        </p:spPr>
      </p:pic>
      <p:pic>
        <p:nvPicPr>
          <p:cNvPr id="127" name="Imagem 9" descr=""/>
          <p:cNvPicPr/>
          <p:nvPr/>
        </p:nvPicPr>
        <p:blipFill>
          <a:blip r:embed="rId4"/>
          <a:srcRect l="0" t="29917" r="27663" b="0"/>
          <a:stretch/>
        </p:blipFill>
        <p:spPr>
          <a:xfrm>
            <a:off x="8287920" y="100800"/>
            <a:ext cx="3911760" cy="4510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295280" y="1023840"/>
            <a:ext cx="265392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de 10 anos, a partir de tendência exponencial, com base em dados coletados pelo SINASE e CNMP.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title"/>
          </p:nvPr>
        </p:nvSpPr>
        <p:spPr>
          <a:xfrm>
            <a:off x="127080" y="1054080"/>
            <a:ext cx="719640" cy="539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68840" y="551880"/>
            <a:ext cx="373500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SEMILIBERDADE 2019-2028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29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chart" Target="../charts/chart30.xml"/><Relationship Id="rId7" Type="http://schemas.openxmlformats.org/officeDocument/2006/relationships/chart" Target="../charts/chart31.xml"/><Relationship Id="rId8" Type="http://schemas.openxmlformats.org/officeDocument/2006/relationships/chart" Target="../charts/chart32.xml"/><Relationship Id="rId9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3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chart" Target="../charts/chart34.xml"/><Relationship Id="rId7" Type="http://schemas.openxmlformats.org/officeDocument/2006/relationships/chart" Target="../charts/chart35.xml"/><Relationship Id="rId8" Type="http://schemas.openxmlformats.org/officeDocument/2006/relationships/chart" Target="../charts/chart36.xml"/><Relationship Id="rId9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chart" Target="../charts/chart37.xml"/><Relationship Id="rId6" Type="http://schemas.openxmlformats.org/officeDocument/2006/relationships/chart" Target="../charts/chart38.xml"/><Relationship Id="rId7" Type="http://schemas.openxmlformats.org/officeDocument/2006/relationships/chart" Target="../charts/chart39.xml"/><Relationship Id="rId8" Type="http://schemas.openxmlformats.org/officeDocument/2006/relationships/chart" Target="../charts/chart40.xml"/><Relationship Id="rId9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4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chart" Target="../charts/chart42.xml"/><Relationship Id="rId7" Type="http://schemas.openxmlformats.org/officeDocument/2006/relationships/chart" Target="../charts/chart43.xml"/><Relationship Id="rId8" Type="http://schemas.openxmlformats.org/officeDocument/2006/relationships/chart" Target="../charts/chart44.xml"/><Relationship Id="rId9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45.xml"/><Relationship Id="rId2" Type="http://schemas.openxmlformats.org/officeDocument/2006/relationships/chart" Target="../charts/chart46.xml"/><Relationship Id="rId3" Type="http://schemas.openxmlformats.org/officeDocument/2006/relationships/chart" Target="../charts/chart47.xml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chart" Target="../charts/chart48.xml"/><Relationship Id="rId9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49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chart" Target="../charts/chart50.xml"/><Relationship Id="rId7" Type="http://schemas.openxmlformats.org/officeDocument/2006/relationships/chart" Target="../charts/chart51.xml"/><Relationship Id="rId8" Type="http://schemas.openxmlformats.org/officeDocument/2006/relationships/chart" Target="../charts/chart52.xml"/><Relationship Id="rId9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53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chart" Target="../charts/chart54.xml"/><Relationship Id="rId7" Type="http://schemas.openxmlformats.org/officeDocument/2006/relationships/chart" Target="../charts/chart55.xml"/><Relationship Id="rId8" Type="http://schemas.openxmlformats.org/officeDocument/2006/relationships/chart" Target="../charts/chart56.xml"/><Relationship Id="rId9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57.xml"/><Relationship Id="rId2" Type="http://schemas.openxmlformats.org/officeDocument/2006/relationships/chart" Target="../charts/chart58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chart" Target="../charts/chart59.xml"/><Relationship Id="rId8" Type="http://schemas.openxmlformats.org/officeDocument/2006/relationships/chart" Target="../charts/chart60.xml"/><Relationship Id="rId9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61.xml"/><Relationship Id="rId2" Type="http://schemas.openxmlformats.org/officeDocument/2006/relationships/chart" Target="../charts/chart62.xml"/><Relationship Id="rId3" Type="http://schemas.openxmlformats.org/officeDocument/2006/relationships/chart" Target="../charts/chart63.xml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chart" Target="../charts/chart64.xml"/><Relationship Id="rId9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6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chart" Target="../charts/chart66.xml"/><Relationship Id="rId7" Type="http://schemas.openxmlformats.org/officeDocument/2006/relationships/chart" Target="../charts/chart67.xml"/><Relationship Id="rId8" Type="http://schemas.openxmlformats.org/officeDocument/2006/relationships/chart" Target="../charts/chart68.xml"/><Relationship Id="rId9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69.xml"/><Relationship Id="rId2" Type="http://schemas.openxmlformats.org/officeDocument/2006/relationships/chart" Target="../charts/chart70.xml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chart" Target="../charts/chart71.xml"/><Relationship Id="rId8" Type="http://schemas.openxmlformats.org/officeDocument/2006/relationships/chart" Target="../charts/chart72.xml"/><Relationship Id="rId9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chart" Target="../charts/chart73.xml"/><Relationship Id="rId6" Type="http://schemas.openxmlformats.org/officeDocument/2006/relationships/chart" Target="../charts/chart74.xml"/><Relationship Id="rId7" Type="http://schemas.openxmlformats.org/officeDocument/2006/relationships/chart" Target="../charts/chart75.xml"/><Relationship Id="rId8" Type="http://schemas.openxmlformats.org/officeDocument/2006/relationships/chart" Target="../charts/chart76.xml"/><Relationship Id="rId9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chart" Target="../charts/chart77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chart" Target="../charts/chart78.xml"/><Relationship Id="rId7" Type="http://schemas.openxmlformats.org/officeDocument/2006/relationships/chart" Target="../charts/chart79.xml"/><Relationship Id="rId8" Type="http://schemas.openxmlformats.org/officeDocument/2006/relationships/chart" Target="../charts/chart80.xml"/><Relationship Id="rId9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chart" Target="../charts/chart81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chart" Target="../charts/chart82.xml"/><Relationship Id="rId7" Type="http://schemas.openxmlformats.org/officeDocument/2006/relationships/chart" Target="../charts/chart83.xml"/><Relationship Id="rId8" Type="http://schemas.openxmlformats.org/officeDocument/2006/relationships/chart" Target="../charts/chart84.xml"/><Relationship Id="rId9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8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chart" Target="../charts/chart86.xml"/><Relationship Id="rId7" Type="http://schemas.openxmlformats.org/officeDocument/2006/relationships/chart" Target="../charts/chart87.xml"/><Relationship Id="rId8" Type="http://schemas.openxmlformats.org/officeDocument/2006/relationships/chart" Target="../charts/chart88.xml"/><Relationship Id="rId9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89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chart" Target="../charts/chart90.xml"/><Relationship Id="rId7" Type="http://schemas.openxmlformats.org/officeDocument/2006/relationships/chart" Target="../charts/chart91.xml"/><Relationship Id="rId8" Type="http://schemas.openxmlformats.org/officeDocument/2006/relationships/chart" Target="../charts/chart92.xml"/><Relationship Id="rId9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93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chart" Target="../charts/chart94.xml"/><Relationship Id="rId7" Type="http://schemas.openxmlformats.org/officeDocument/2006/relationships/chart" Target="../charts/chart95.xml"/><Relationship Id="rId8" Type="http://schemas.openxmlformats.org/officeDocument/2006/relationships/chart" Target="../charts/chart96.xml"/><Relationship Id="rId9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chart" Target="../charts/chart97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chart" Target="../charts/chart98.xml"/><Relationship Id="rId7" Type="http://schemas.openxmlformats.org/officeDocument/2006/relationships/chart" Target="../charts/chart99.xml"/><Relationship Id="rId8" Type="http://schemas.openxmlformats.org/officeDocument/2006/relationships/chart" Target="../charts/chart100.xml"/><Relationship Id="rId9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chart" Target="../charts/chart101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chart" Target="../charts/chart102.xml"/><Relationship Id="rId7" Type="http://schemas.openxmlformats.org/officeDocument/2006/relationships/chart" Target="../charts/chart103.xml"/><Relationship Id="rId8" Type="http://schemas.openxmlformats.org/officeDocument/2006/relationships/chart" Target="../charts/chart104.xml"/><Relationship Id="rId9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chart" Target="../charts/chart10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chart" Target="../charts/chart106.xml"/><Relationship Id="rId7" Type="http://schemas.openxmlformats.org/officeDocument/2006/relationships/chart" Target="../charts/chart107.xml"/><Relationship Id="rId8" Type="http://schemas.openxmlformats.org/officeDocument/2006/relationships/chart" Target="../charts/chart108.xml"/><Relationship Id="rId9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chart" Target="../charts/chart2.xml"/><Relationship Id="rId7" Type="http://schemas.openxmlformats.org/officeDocument/2006/relationships/chart" Target="../charts/chart3.xml"/><Relationship Id="rId8" Type="http://schemas.openxmlformats.org/officeDocument/2006/relationships/chart" Target="../charts/chart4.xml"/><Relationship Id="rId9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chart" Target="../charts/chart109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chart" Target="../charts/chart110.xml"/><Relationship Id="rId7" Type="http://schemas.openxmlformats.org/officeDocument/2006/relationships/chart" Target="../charts/chart111.xml"/><Relationship Id="rId8" Type="http://schemas.openxmlformats.org/officeDocument/2006/relationships/chart" Target="../charts/chart112.xml"/><Relationship Id="rId9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chart" Target="../charts/chart113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chart" Target="../charts/chart114.xml"/><Relationship Id="rId7" Type="http://schemas.openxmlformats.org/officeDocument/2006/relationships/chart" Target="../charts/chart115.xml"/><Relationship Id="rId8" Type="http://schemas.openxmlformats.org/officeDocument/2006/relationships/chart" Target="../charts/chart116.xml"/><Relationship Id="rId9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chart" Target="../charts/chart117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chart" Target="../charts/chart118.xml"/><Relationship Id="rId7" Type="http://schemas.openxmlformats.org/officeDocument/2006/relationships/chart" Target="../charts/chart119.xml"/><Relationship Id="rId8" Type="http://schemas.openxmlformats.org/officeDocument/2006/relationships/chart" Target="../charts/chart120.xml"/><Relationship Id="rId9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chart" Target="../charts/chart121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chart" Target="../charts/chart122.xml"/><Relationship Id="rId7" Type="http://schemas.openxmlformats.org/officeDocument/2006/relationships/chart" Target="../charts/chart123.xml"/><Relationship Id="rId8" Type="http://schemas.openxmlformats.org/officeDocument/2006/relationships/chart" Target="../charts/chart124.xml"/><Relationship Id="rId9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chart" Target="../charts/chart125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chart" Target="../charts/chart126.xml"/><Relationship Id="rId7" Type="http://schemas.openxmlformats.org/officeDocument/2006/relationships/chart" Target="../charts/chart127.xml"/><Relationship Id="rId8" Type="http://schemas.openxmlformats.org/officeDocument/2006/relationships/chart" Target="../charts/chart128.xml"/><Relationship Id="rId9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49.png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chart" Target="../charts/chart129.xml"/><Relationship Id="rId5" Type="http://schemas.openxmlformats.org/officeDocument/2006/relationships/chart" Target="../charts/chart130.xml"/><Relationship Id="rId6" Type="http://schemas.openxmlformats.org/officeDocument/2006/relationships/chart" Target="../charts/chart131.xml"/><Relationship Id="rId7" Type="http://schemas.openxmlformats.org/officeDocument/2006/relationships/chart" Target="../charts/chart132.xml"/><Relationship Id="rId8" Type="http://schemas.openxmlformats.org/officeDocument/2006/relationships/image" Target="../media/image152.png"/><Relationship Id="rId9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chart" Target="../charts/chart133.xml"/><Relationship Id="rId2" Type="http://schemas.openxmlformats.org/officeDocument/2006/relationships/chart" Target="../charts/chart134.xml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chart" Target="../charts/chart135.xml"/><Relationship Id="rId7" Type="http://schemas.openxmlformats.org/officeDocument/2006/relationships/chart" Target="../charts/chart136.xml"/><Relationship Id="rId8" Type="http://schemas.openxmlformats.org/officeDocument/2006/relationships/image" Target="../media/image156.png"/><Relationship Id="rId9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chart" Target="../charts/chart137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chart" Target="../charts/chart138.xml"/><Relationship Id="rId7" Type="http://schemas.openxmlformats.org/officeDocument/2006/relationships/chart" Target="../charts/chart139.xml"/><Relationship Id="rId8" Type="http://schemas.openxmlformats.org/officeDocument/2006/relationships/chart" Target="../charts/chart140.xml"/><Relationship Id="rId9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chart" Target="../charts/chart141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chart" Target="../charts/chart142.xml"/><Relationship Id="rId7" Type="http://schemas.openxmlformats.org/officeDocument/2006/relationships/chart" Target="../charts/chart143.xml"/><Relationship Id="rId8" Type="http://schemas.openxmlformats.org/officeDocument/2006/relationships/chart" Target="../charts/chart144.xml"/><Relationship Id="rId9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65.png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chart" Target="../charts/chart145.xml"/><Relationship Id="rId6" Type="http://schemas.openxmlformats.org/officeDocument/2006/relationships/chart" Target="../charts/chart146.xml"/><Relationship Id="rId7" Type="http://schemas.openxmlformats.org/officeDocument/2006/relationships/chart" Target="../charts/chart147.xml"/><Relationship Id="rId8" Type="http://schemas.openxmlformats.org/officeDocument/2006/relationships/chart" Target="../charts/chart148.xml"/><Relationship Id="rId9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chart" Target="../charts/chart8.xml"/><Relationship Id="rId9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69.png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chart" Target="../charts/chart149.xml"/><Relationship Id="rId6" Type="http://schemas.openxmlformats.org/officeDocument/2006/relationships/chart" Target="../charts/chart150.xml"/><Relationship Id="rId7" Type="http://schemas.openxmlformats.org/officeDocument/2006/relationships/chart" Target="../charts/chart151.xml"/><Relationship Id="rId8" Type="http://schemas.openxmlformats.org/officeDocument/2006/relationships/chart" Target="../charts/chart152.xml"/><Relationship Id="rId9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chart" Target="../charts/chart153.xml"/><Relationship Id="rId2" Type="http://schemas.openxmlformats.org/officeDocument/2006/relationships/chart" Target="../charts/chart154.xml"/><Relationship Id="rId3" Type="http://schemas.openxmlformats.org/officeDocument/2006/relationships/chart" Target="../charts/chart155.xml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chart" Target="../charts/chart156.xml"/><Relationship Id="rId9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77.png"/><Relationship Id="rId2" Type="http://schemas.openxmlformats.org/officeDocument/2006/relationships/chart" Target="../charts/chart157.xml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chart" Target="../charts/chart158.xml"/><Relationship Id="rId7" Type="http://schemas.openxmlformats.org/officeDocument/2006/relationships/chart" Target="../charts/chart159.xml"/><Relationship Id="rId8" Type="http://schemas.openxmlformats.org/officeDocument/2006/relationships/chart" Target="../charts/chart160.xml"/><Relationship Id="rId9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chart" Target="../charts/chart161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chart" Target="../charts/chart162.xml"/><Relationship Id="rId7" Type="http://schemas.openxmlformats.org/officeDocument/2006/relationships/chart" Target="../charts/chart163.xml"/><Relationship Id="rId8" Type="http://schemas.openxmlformats.org/officeDocument/2006/relationships/chart" Target="../charts/chart164.xml"/><Relationship Id="rId9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85.png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chart" Target="../charts/chart165.xml"/><Relationship Id="rId6" Type="http://schemas.openxmlformats.org/officeDocument/2006/relationships/chart" Target="../charts/chart166.xml"/><Relationship Id="rId7" Type="http://schemas.openxmlformats.org/officeDocument/2006/relationships/chart" Target="../charts/chart167.xml"/><Relationship Id="rId8" Type="http://schemas.openxmlformats.org/officeDocument/2006/relationships/chart" Target="../charts/chart168.xml"/><Relationship Id="rId9" Type="http://schemas.openxmlformats.org/officeDocument/2006/relationships/slideLayout" Target="../slideLayouts/slideLayout3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89.png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chart" Target="../charts/chart169.xml"/><Relationship Id="rId6" Type="http://schemas.openxmlformats.org/officeDocument/2006/relationships/chart" Target="../charts/chart170.xml"/><Relationship Id="rId7" Type="http://schemas.openxmlformats.org/officeDocument/2006/relationships/chart" Target="../charts/chart171.xml"/><Relationship Id="rId8" Type="http://schemas.openxmlformats.org/officeDocument/2006/relationships/chart" Target="../charts/chart172.xml"/><Relationship Id="rId9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chart" Target="../charts/chart173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chart" Target="../charts/chart174.xml"/><Relationship Id="rId7" Type="http://schemas.openxmlformats.org/officeDocument/2006/relationships/chart" Target="../charts/chart175.xml"/><Relationship Id="rId8" Type="http://schemas.openxmlformats.org/officeDocument/2006/relationships/chart" Target="../charts/chart176.xml"/><Relationship Id="rId9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chart" Target="../charts/chart177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chart" Target="../charts/chart178.xml"/><Relationship Id="rId7" Type="http://schemas.openxmlformats.org/officeDocument/2006/relationships/chart" Target="../charts/chart179.xml"/><Relationship Id="rId8" Type="http://schemas.openxmlformats.org/officeDocument/2006/relationships/chart" Target="../charts/chart180.xml"/><Relationship Id="rId9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chart" Target="../charts/chart181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chart" Target="../charts/chart182.xml"/><Relationship Id="rId7" Type="http://schemas.openxmlformats.org/officeDocument/2006/relationships/chart" Target="../charts/chart183.xml"/><Relationship Id="rId8" Type="http://schemas.openxmlformats.org/officeDocument/2006/relationships/chart" Target="../charts/chart184.xml"/><Relationship Id="rId9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05.png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chart" Target="../charts/chart185.xml"/><Relationship Id="rId6" Type="http://schemas.openxmlformats.org/officeDocument/2006/relationships/chart" Target="../charts/chart186.xml"/><Relationship Id="rId7" Type="http://schemas.openxmlformats.org/officeDocument/2006/relationships/chart" Target="../charts/chart187.xml"/><Relationship Id="rId8" Type="http://schemas.openxmlformats.org/officeDocument/2006/relationships/chart" Target="../charts/chart188.xml"/><Relationship Id="rId9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8" Type="http://schemas.openxmlformats.org/officeDocument/2006/relationships/chart" Target="../charts/chart12.xml"/><Relationship Id="rId9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chart" Target="../charts/chart189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chart" Target="../charts/chart190.xml"/><Relationship Id="rId7" Type="http://schemas.openxmlformats.org/officeDocument/2006/relationships/chart" Target="../charts/chart191.xml"/><Relationship Id="rId8" Type="http://schemas.openxmlformats.org/officeDocument/2006/relationships/chart" Target="../charts/chart192.xml"/><Relationship Id="rId9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chart" Target="../charts/chart193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chart" Target="../charts/chart194.xml"/><Relationship Id="rId7" Type="http://schemas.openxmlformats.org/officeDocument/2006/relationships/chart" Target="../charts/chart195.xml"/><Relationship Id="rId8" Type="http://schemas.openxmlformats.org/officeDocument/2006/relationships/chart" Target="../charts/chart196.xml"/><Relationship Id="rId9" Type="http://schemas.openxmlformats.org/officeDocument/2006/relationships/slideLayout" Target="../slideLayouts/slideLayout3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chart" Target="../charts/chart197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chart" Target="../charts/chart198.xml"/><Relationship Id="rId7" Type="http://schemas.openxmlformats.org/officeDocument/2006/relationships/chart" Target="../charts/chart199.xml"/><Relationship Id="rId8" Type="http://schemas.openxmlformats.org/officeDocument/2006/relationships/chart" Target="../charts/chart200.xml"/><Relationship Id="rId9" Type="http://schemas.openxmlformats.org/officeDocument/2006/relationships/slideLayout" Target="../slideLayouts/slideLayout3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21.png"/><Relationship Id="rId2" Type="http://schemas.openxmlformats.org/officeDocument/2006/relationships/chart" Target="../charts/chart201.xml"/><Relationship Id="rId3" Type="http://schemas.openxmlformats.org/officeDocument/2006/relationships/chart" Target="../charts/chart202.xml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chart" Target="../charts/chart203.xml"/><Relationship Id="rId8" Type="http://schemas.openxmlformats.org/officeDocument/2006/relationships/chart" Target="../charts/chart204.xml"/><Relationship Id="rId9" Type="http://schemas.openxmlformats.org/officeDocument/2006/relationships/slideLayout" Target="../slideLayouts/slideLayout3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chart" Target="../charts/chart205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chart" Target="../charts/chart206.xml"/><Relationship Id="rId7" Type="http://schemas.openxmlformats.org/officeDocument/2006/relationships/chart" Target="../charts/chart207.xml"/><Relationship Id="rId8" Type="http://schemas.openxmlformats.org/officeDocument/2006/relationships/chart" Target="../charts/chart208.xml"/><Relationship Id="rId9" Type="http://schemas.openxmlformats.org/officeDocument/2006/relationships/slideLayout" Target="../slideLayouts/slideLayout3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29.png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slideLayout" Target="../slideLayouts/slideLayout3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chart" Target="../charts/chart209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chart" Target="../charts/chart210.xml"/><Relationship Id="rId7" Type="http://schemas.openxmlformats.org/officeDocument/2006/relationships/chart" Target="../charts/chart211.xml"/><Relationship Id="rId8" Type="http://schemas.openxmlformats.org/officeDocument/2006/relationships/chart" Target="../charts/chart212.xml"/><Relationship Id="rId9" Type="http://schemas.openxmlformats.org/officeDocument/2006/relationships/slideLayout" Target="../slideLayouts/slideLayout3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37.png"/><Relationship Id="rId2" Type="http://schemas.openxmlformats.org/officeDocument/2006/relationships/image" Target="../media/image238.png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chart" Target="../charts/chart213.xml"/><Relationship Id="rId6" Type="http://schemas.openxmlformats.org/officeDocument/2006/relationships/chart" Target="../charts/chart214.xml"/><Relationship Id="rId7" Type="http://schemas.openxmlformats.org/officeDocument/2006/relationships/chart" Target="../charts/chart215.xml"/><Relationship Id="rId8" Type="http://schemas.openxmlformats.org/officeDocument/2006/relationships/chart" Target="../charts/chart216.xml"/><Relationship Id="rId9" Type="http://schemas.openxmlformats.org/officeDocument/2006/relationships/slideLayout" Target="../slideLayouts/slideLayout3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41.png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chart" Target="../charts/chart217.xml"/><Relationship Id="rId6" Type="http://schemas.openxmlformats.org/officeDocument/2006/relationships/chart" Target="../charts/chart218.xml"/><Relationship Id="rId7" Type="http://schemas.openxmlformats.org/officeDocument/2006/relationships/chart" Target="../charts/chart219.xml"/><Relationship Id="rId8" Type="http://schemas.openxmlformats.org/officeDocument/2006/relationships/chart" Target="../charts/chart220.xml"/><Relationship Id="rId9" Type="http://schemas.openxmlformats.org/officeDocument/2006/relationships/slideLayout" Target="../slideLayouts/slideLayout3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245.png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chart" Target="../charts/chart221.xml"/><Relationship Id="rId6" Type="http://schemas.openxmlformats.org/officeDocument/2006/relationships/chart" Target="../charts/chart222.xml"/><Relationship Id="rId7" Type="http://schemas.openxmlformats.org/officeDocument/2006/relationships/chart" Target="../charts/chart223.xml"/><Relationship Id="rId8" Type="http://schemas.openxmlformats.org/officeDocument/2006/relationships/chart" Target="../charts/chart224.xml"/><Relationship Id="rId9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7" Type="http://schemas.openxmlformats.org/officeDocument/2006/relationships/chart" Target="../charts/chart15.xml"/><Relationship Id="rId8" Type="http://schemas.openxmlformats.org/officeDocument/2006/relationships/chart" Target="../charts/chart16.xml"/><Relationship Id="rId9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chart" Target="../charts/chart225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chart" Target="../charts/chart226.xml"/><Relationship Id="rId7" Type="http://schemas.openxmlformats.org/officeDocument/2006/relationships/chart" Target="../charts/chart227.xml"/><Relationship Id="rId8" Type="http://schemas.openxmlformats.org/officeDocument/2006/relationships/chart" Target="../charts/chart228.xml"/><Relationship Id="rId9" Type="http://schemas.openxmlformats.org/officeDocument/2006/relationships/slideLayout" Target="../slideLayouts/slideLayout3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chart" Target="../charts/chart229.xml"/><Relationship Id="rId2" Type="http://schemas.openxmlformats.org/officeDocument/2006/relationships/image" Target="../media/image253.png"/><Relationship Id="rId3" Type="http://schemas.openxmlformats.org/officeDocument/2006/relationships/image" Target="../media/image254.png"/><Relationship Id="rId4" Type="http://schemas.openxmlformats.org/officeDocument/2006/relationships/image" Target="../media/image255.png"/><Relationship Id="rId5" Type="http://schemas.openxmlformats.org/officeDocument/2006/relationships/image" Target="../media/image256.png"/><Relationship Id="rId6" Type="http://schemas.openxmlformats.org/officeDocument/2006/relationships/chart" Target="../charts/chart230.xml"/><Relationship Id="rId7" Type="http://schemas.openxmlformats.org/officeDocument/2006/relationships/chart" Target="../charts/chart231.xml"/><Relationship Id="rId8" Type="http://schemas.openxmlformats.org/officeDocument/2006/relationships/chart" Target="../charts/chart232.xml"/><Relationship Id="rId9" Type="http://schemas.openxmlformats.org/officeDocument/2006/relationships/slideLayout" Target="../slideLayouts/slideLayout3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chart" Target="../charts/chart233.xml"/><Relationship Id="rId2" Type="http://schemas.openxmlformats.org/officeDocument/2006/relationships/image" Target="../media/image257.png"/><Relationship Id="rId3" Type="http://schemas.openxmlformats.org/officeDocument/2006/relationships/image" Target="../media/image258.png"/><Relationship Id="rId4" Type="http://schemas.openxmlformats.org/officeDocument/2006/relationships/image" Target="../media/image259.png"/><Relationship Id="rId5" Type="http://schemas.openxmlformats.org/officeDocument/2006/relationships/image" Target="../media/image260.png"/><Relationship Id="rId6" Type="http://schemas.openxmlformats.org/officeDocument/2006/relationships/chart" Target="../charts/chart234.xml"/><Relationship Id="rId7" Type="http://schemas.openxmlformats.org/officeDocument/2006/relationships/chart" Target="../charts/chart235.xml"/><Relationship Id="rId8" Type="http://schemas.openxmlformats.org/officeDocument/2006/relationships/chart" Target="../charts/chart236.xml"/><Relationship Id="rId9" Type="http://schemas.openxmlformats.org/officeDocument/2006/relationships/slideLayout" Target="../slideLayouts/slideLayout3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chart" Target="../charts/chart237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chart" Target="../charts/chart238.xml"/><Relationship Id="rId7" Type="http://schemas.openxmlformats.org/officeDocument/2006/relationships/chart" Target="../charts/chart239.xml"/><Relationship Id="rId8" Type="http://schemas.openxmlformats.org/officeDocument/2006/relationships/chart" Target="../charts/chart240.xml"/><Relationship Id="rId9" Type="http://schemas.openxmlformats.org/officeDocument/2006/relationships/slideLayout" Target="../slideLayouts/slideLayout3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chart" Target="../charts/chart241.xml"/><Relationship Id="rId2" Type="http://schemas.openxmlformats.org/officeDocument/2006/relationships/image" Target="../media/image265.png"/><Relationship Id="rId3" Type="http://schemas.openxmlformats.org/officeDocument/2006/relationships/image" Target="../media/image266.png"/><Relationship Id="rId4" Type="http://schemas.openxmlformats.org/officeDocument/2006/relationships/image" Target="../media/image267.png"/><Relationship Id="rId5" Type="http://schemas.openxmlformats.org/officeDocument/2006/relationships/image" Target="../media/image268.png"/><Relationship Id="rId6" Type="http://schemas.openxmlformats.org/officeDocument/2006/relationships/chart" Target="../charts/chart242.xml"/><Relationship Id="rId7" Type="http://schemas.openxmlformats.org/officeDocument/2006/relationships/chart" Target="../charts/chart243.xml"/><Relationship Id="rId8" Type="http://schemas.openxmlformats.org/officeDocument/2006/relationships/chart" Target="../charts/chart244.xml"/><Relationship Id="rId9" Type="http://schemas.openxmlformats.org/officeDocument/2006/relationships/slideLayout" Target="../slideLayouts/slideLayout37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chart" Target="../charts/chart245.xml"/><Relationship Id="rId2" Type="http://schemas.openxmlformats.org/officeDocument/2006/relationships/image" Target="../media/image269.png"/><Relationship Id="rId3" Type="http://schemas.openxmlformats.org/officeDocument/2006/relationships/image" Target="../media/image270.png"/><Relationship Id="rId4" Type="http://schemas.openxmlformats.org/officeDocument/2006/relationships/image" Target="../media/image271.png"/><Relationship Id="rId5" Type="http://schemas.openxmlformats.org/officeDocument/2006/relationships/image" Target="../media/image272.png"/><Relationship Id="rId6" Type="http://schemas.openxmlformats.org/officeDocument/2006/relationships/chart" Target="../charts/chart246.xml"/><Relationship Id="rId7" Type="http://schemas.openxmlformats.org/officeDocument/2006/relationships/chart" Target="../charts/chart247.xml"/><Relationship Id="rId8" Type="http://schemas.openxmlformats.org/officeDocument/2006/relationships/chart" Target="../charts/chart248.xml"/><Relationship Id="rId9" Type="http://schemas.openxmlformats.org/officeDocument/2006/relationships/slideLayout" Target="../slideLayouts/slideLayout37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273.png"/><Relationship Id="rId2" Type="http://schemas.openxmlformats.org/officeDocument/2006/relationships/image" Target="../media/image274.png"/><Relationship Id="rId3" Type="http://schemas.openxmlformats.org/officeDocument/2006/relationships/image" Target="../media/image275.png"/><Relationship Id="rId4" Type="http://schemas.openxmlformats.org/officeDocument/2006/relationships/chart" Target="../charts/chart249.xml"/><Relationship Id="rId5" Type="http://schemas.openxmlformats.org/officeDocument/2006/relationships/chart" Target="../charts/chart250.xml"/><Relationship Id="rId6" Type="http://schemas.openxmlformats.org/officeDocument/2006/relationships/chart" Target="../charts/chart251.xml"/><Relationship Id="rId7" Type="http://schemas.openxmlformats.org/officeDocument/2006/relationships/chart" Target="../charts/chart252.xml"/><Relationship Id="rId8" Type="http://schemas.openxmlformats.org/officeDocument/2006/relationships/image" Target="../media/image276.png"/><Relationship Id="rId9" Type="http://schemas.openxmlformats.org/officeDocument/2006/relationships/slideLayout" Target="../slideLayouts/slideLayout3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chart" Target="../charts/chart253.xml"/><Relationship Id="rId2" Type="http://schemas.openxmlformats.org/officeDocument/2006/relationships/image" Target="../media/image277.png"/><Relationship Id="rId3" Type="http://schemas.openxmlformats.org/officeDocument/2006/relationships/image" Target="../media/image278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6" Type="http://schemas.openxmlformats.org/officeDocument/2006/relationships/chart" Target="../charts/chart254.xml"/><Relationship Id="rId7" Type="http://schemas.openxmlformats.org/officeDocument/2006/relationships/chart" Target="../charts/chart255.xml"/><Relationship Id="rId8" Type="http://schemas.openxmlformats.org/officeDocument/2006/relationships/chart" Target="../charts/chart256.xml"/><Relationship Id="rId9" Type="http://schemas.openxmlformats.org/officeDocument/2006/relationships/slideLayout" Target="../slideLayouts/slideLayout3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chart" Target="../charts/chart257.xml"/><Relationship Id="rId2" Type="http://schemas.openxmlformats.org/officeDocument/2006/relationships/image" Target="../media/image281.png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chart" Target="../charts/chart258.xml"/><Relationship Id="rId7" Type="http://schemas.openxmlformats.org/officeDocument/2006/relationships/chart" Target="../charts/chart259.xml"/><Relationship Id="rId8" Type="http://schemas.openxmlformats.org/officeDocument/2006/relationships/chart" Target="../charts/chart260.xml"/><Relationship Id="rId9" Type="http://schemas.openxmlformats.org/officeDocument/2006/relationships/slideLayout" Target="../slideLayouts/slideLayout3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chart" Target="../charts/chart261.xml"/><Relationship Id="rId2" Type="http://schemas.openxmlformats.org/officeDocument/2006/relationships/image" Target="../media/image285.png"/><Relationship Id="rId3" Type="http://schemas.openxmlformats.org/officeDocument/2006/relationships/image" Target="../media/image286.png"/><Relationship Id="rId4" Type="http://schemas.openxmlformats.org/officeDocument/2006/relationships/image" Target="../media/image287.png"/><Relationship Id="rId5" Type="http://schemas.openxmlformats.org/officeDocument/2006/relationships/image" Target="../media/image288.png"/><Relationship Id="rId6" Type="http://schemas.openxmlformats.org/officeDocument/2006/relationships/chart" Target="../charts/chart262.xml"/><Relationship Id="rId7" Type="http://schemas.openxmlformats.org/officeDocument/2006/relationships/chart" Target="../charts/chart263.xml"/><Relationship Id="rId8" Type="http://schemas.openxmlformats.org/officeDocument/2006/relationships/chart" Target="../charts/chart264.xml"/><Relationship Id="rId9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chart" Target="../charts/chart18.xml"/><Relationship Id="rId7" Type="http://schemas.openxmlformats.org/officeDocument/2006/relationships/chart" Target="../charts/chart19.xml"/><Relationship Id="rId8" Type="http://schemas.openxmlformats.org/officeDocument/2006/relationships/chart" Target="../charts/chart20.xml"/><Relationship Id="rId9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1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chart" Target="../charts/chart24.xml"/><Relationship Id="rId9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2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chart" Target="../charts/chart26.xml"/><Relationship Id="rId7" Type="http://schemas.openxmlformats.org/officeDocument/2006/relationships/chart" Target="../charts/chart27.xml"/><Relationship Id="rId8" Type="http://schemas.openxmlformats.org/officeDocument/2006/relationships/chart" Target="../charts/chart28.xml"/><Relationship Id="rId9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523880" y="78804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523880" y="3175560"/>
            <a:ext cx="9143640" cy="192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 DO SISTEMA DE ATENDIMENTO PARA INTERNAÇÃO E SEMILIBERDADE ATÉ 2028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Coordenação Geral do Sistema Nacional de Atendimento Socioeducativo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Minas Gerais – BH Dezembro - 2018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Imagem 7" descr=""/>
          <p:cNvPicPr/>
          <p:nvPr/>
        </p:nvPicPr>
        <p:blipFill>
          <a:blip r:embed="rId1"/>
          <a:stretch/>
        </p:blipFill>
        <p:spPr>
          <a:xfrm>
            <a:off x="2933640" y="1122480"/>
            <a:ext cx="6678360" cy="13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ráfico 32"/>
          <p:cNvGraphicFramePr/>
          <p:nvPr/>
        </p:nvGraphicFramePr>
        <p:xfrm>
          <a:off x="3909600" y="7372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9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92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393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394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395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9,5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R$ 71.925.011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R$ 71.925.011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R$ 77.182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1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2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4" name="Imagem 30" descr=""/>
          <p:cNvPicPr/>
          <p:nvPr/>
        </p:nvPicPr>
        <p:blipFill>
          <a:blip r:embed="rId5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415" name="Gráfico 31"/>
          <p:cNvGraphicFramePr/>
          <p:nvPr/>
        </p:nvGraphicFramePr>
        <p:xfrm>
          <a:off x="766440" y="32338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6" name="Gráfico 33"/>
          <p:cNvGraphicFramePr/>
          <p:nvPr/>
        </p:nvGraphicFramePr>
        <p:xfrm>
          <a:off x="4339800" y="28371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7" name="Gráfico 34"/>
          <p:cNvGraphicFramePr/>
          <p:nvPr/>
        </p:nvGraphicFramePr>
        <p:xfrm>
          <a:off x="391104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8" name="CustomShape 21"/>
          <p:cNvSpPr/>
          <p:nvPr/>
        </p:nvSpPr>
        <p:spPr>
          <a:xfrm>
            <a:off x="10391760" y="9964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22"/>
          <p:cNvSpPr/>
          <p:nvPr/>
        </p:nvSpPr>
        <p:spPr>
          <a:xfrm>
            <a:off x="10391760" y="9964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4671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4671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ráfico 32"/>
          <p:cNvGraphicFramePr/>
          <p:nvPr/>
        </p:nvGraphicFramePr>
        <p:xfrm>
          <a:off x="3911760" y="7369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2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2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423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424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425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969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R$ 1.856.806.312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R$ 79.780.349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R$ 1.777.025.963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R$ 159.909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1" name="Line 18"/>
          <p:cNvSpPr/>
          <p:nvPr/>
        </p:nvSpPr>
        <p:spPr>
          <a:xfrm flipH="1" flipV="1">
            <a:off x="828252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2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4" name="Imagem 30" descr=""/>
          <p:cNvPicPr/>
          <p:nvPr/>
        </p:nvPicPr>
        <p:blipFill>
          <a:blip r:embed="rId5"/>
          <a:stretch/>
        </p:blipFill>
        <p:spPr>
          <a:xfrm>
            <a:off x="718200" y="11408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445" name="Gráfico 31"/>
          <p:cNvGraphicFramePr/>
          <p:nvPr/>
        </p:nvGraphicFramePr>
        <p:xfrm>
          <a:off x="776520" y="32313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6" name="Gráfico 33"/>
          <p:cNvGraphicFramePr/>
          <p:nvPr/>
        </p:nvGraphicFramePr>
        <p:xfrm>
          <a:off x="4339800" y="28270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7" name="Gráfico 34"/>
          <p:cNvGraphicFramePr/>
          <p:nvPr/>
        </p:nvGraphicFramePr>
        <p:xfrm>
          <a:off x="391104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48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618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618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1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452" name="Picture 3" descr=""/>
          <p:cNvPicPr/>
          <p:nvPr/>
        </p:nvPicPr>
        <p:blipFill>
          <a:blip r:embed="rId2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453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454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17,7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1.433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R$ 1.836.689.624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R$ 172.667.812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R$ 1.664.021.813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0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1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Imagem 30" descr=""/>
          <p:cNvPicPr/>
          <p:nvPr/>
        </p:nvPicPr>
        <p:blipFill>
          <a:blip r:embed="rId4"/>
          <a:stretch/>
        </p:blipFill>
        <p:spPr>
          <a:xfrm>
            <a:off x="67536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474" name="Gráfico 31"/>
          <p:cNvGraphicFramePr/>
          <p:nvPr/>
        </p:nvGraphicFramePr>
        <p:xfrm>
          <a:off x="3912480" y="7275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5" name="Gráfico 32"/>
          <p:cNvGraphicFramePr/>
          <p:nvPr/>
        </p:nvGraphicFramePr>
        <p:xfrm>
          <a:off x="4339800" y="28270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6" name="Gráfico 33"/>
          <p:cNvGraphicFramePr/>
          <p:nvPr/>
        </p:nvGraphicFramePr>
        <p:xfrm>
          <a:off x="3911040" y="47127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7" name="Gráfico 34"/>
          <p:cNvGraphicFramePr/>
          <p:nvPr/>
        </p:nvGraphicFramePr>
        <p:xfrm>
          <a:off x="764280" y="32227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8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9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ráfico 43"/>
          <p:cNvGraphicFramePr/>
          <p:nvPr/>
        </p:nvGraphicFramePr>
        <p:xfrm>
          <a:off x="3909960" y="732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8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82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483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484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485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7,4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978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R$ 1.155.833.455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R$ 142.669.698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R$ 1.013.163.757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1" name="Line 18"/>
          <p:cNvSpPr/>
          <p:nvPr/>
        </p:nvSpPr>
        <p:spPr>
          <a:xfrm flipH="1" flipV="1">
            <a:off x="8251560" y="652320"/>
            <a:ext cx="504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2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4" name="Imagem 30" descr=""/>
          <p:cNvPicPr/>
          <p:nvPr/>
        </p:nvPicPr>
        <p:blipFill>
          <a:blip r:embed="rId5"/>
          <a:stretch/>
        </p:blipFill>
        <p:spPr>
          <a:xfrm>
            <a:off x="705960" y="1115280"/>
            <a:ext cx="539640" cy="359640"/>
          </a:xfrm>
          <a:prstGeom prst="rect">
            <a:avLst/>
          </a:prstGeom>
          <a:ln>
            <a:noFill/>
          </a:ln>
        </p:spPr>
      </p:pic>
      <p:sp>
        <p:nvSpPr>
          <p:cNvPr id="505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184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116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68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07" name="Gráfico 47"/>
          <p:cNvGraphicFramePr/>
          <p:nvPr/>
        </p:nvGraphicFramePr>
        <p:xfrm>
          <a:off x="770760" y="32086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8" name="Gráfico 48"/>
          <p:cNvGraphicFramePr/>
          <p:nvPr/>
        </p:nvGraphicFramePr>
        <p:xfrm>
          <a:off x="4347000" y="28296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9" name="Gráfico 49"/>
          <p:cNvGraphicFramePr/>
          <p:nvPr/>
        </p:nvGraphicFramePr>
        <p:xfrm>
          <a:off x="3873240" y="46879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Gráfico 45"/>
          <p:cNvGraphicFramePr/>
          <p:nvPr/>
        </p:nvGraphicFramePr>
        <p:xfrm>
          <a:off x="4337280" y="27813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11" name="Gráfico 43"/>
          <p:cNvGraphicFramePr/>
          <p:nvPr/>
        </p:nvGraphicFramePr>
        <p:xfrm>
          <a:off x="3940200" y="7452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2" name="Gráfico 44"/>
          <p:cNvGraphicFramePr/>
          <p:nvPr/>
        </p:nvGraphicFramePr>
        <p:xfrm>
          <a:off x="770040" y="32421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4" name="Picture 2" descr=""/>
          <p:cNvPicPr/>
          <p:nvPr/>
        </p:nvPicPr>
        <p:blipFill>
          <a:blip r:embed="rId4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515" name="Picture 3" descr=""/>
          <p:cNvPicPr/>
          <p:nvPr/>
        </p:nvPicPr>
        <p:blipFill>
          <a:blip r:embed="rId5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516" name="Picture 4" descr=""/>
          <p:cNvPicPr/>
          <p:nvPr/>
        </p:nvPicPr>
        <p:blipFill>
          <a:blip r:embed="rId6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517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7,4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978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R$ 1.180.733.695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R$ 160.519.698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R$ 1.020.213.997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3" name="Line 18"/>
          <p:cNvSpPr/>
          <p:nvPr/>
        </p:nvSpPr>
        <p:spPr>
          <a:xfrm flipH="1" flipV="1">
            <a:off x="8251560" y="652320"/>
            <a:ext cx="504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4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6" name="Imagem 30" descr=""/>
          <p:cNvPicPr/>
          <p:nvPr/>
        </p:nvPicPr>
        <p:blipFill>
          <a:blip r:embed="rId7"/>
          <a:stretch/>
        </p:blipFill>
        <p:spPr>
          <a:xfrm>
            <a:off x="705960" y="1115280"/>
            <a:ext cx="539640" cy="359640"/>
          </a:xfrm>
          <a:prstGeom prst="rect">
            <a:avLst/>
          </a:prstGeom>
          <a:ln>
            <a:noFill/>
          </a:ln>
        </p:spPr>
      </p:pic>
      <p:sp>
        <p:nvSpPr>
          <p:cNvPr id="537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8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184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116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68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25"/>
          <p:cNvSpPr/>
          <p:nvPr/>
        </p:nvSpPr>
        <p:spPr>
          <a:xfrm>
            <a:off x="1182960" y="32785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2" name="CustomShape 26"/>
          <p:cNvSpPr/>
          <p:nvPr/>
        </p:nvSpPr>
        <p:spPr>
          <a:xfrm>
            <a:off x="1182960" y="32785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4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45" name="Gráfico 46"/>
          <p:cNvGraphicFramePr/>
          <p:nvPr/>
        </p:nvGraphicFramePr>
        <p:xfrm>
          <a:off x="3904920" y="4708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" name="Gráfico 32"/>
          <p:cNvGraphicFramePr/>
          <p:nvPr/>
        </p:nvGraphicFramePr>
        <p:xfrm>
          <a:off x="3909240" y="7344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4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48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549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550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551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434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R$ 421.413.793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R$ 69.817.812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R$ 351.595.981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7" name="Line 18"/>
          <p:cNvSpPr/>
          <p:nvPr/>
        </p:nvSpPr>
        <p:spPr>
          <a:xfrm flipH="1" flipV="1">
            <a:off x="826452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8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0" name="Imagem 30" descr=""/>
          <p:cNvPicPr/>
          <p:nvPr/>
        </p:nvPicPr>
        <p:blipFill>
          <a:blip r:embed="rId5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571" name="Gráfico 31"/>
          <p:cNvGraphicFramePr/>
          <p:nvPr/>
        </p:nvGraphicFramePr>
        <p:xfrm>
          <a:off x="751680" y="32086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2" name="Gráfico 33"/>
          <p:cNvGraphicFramePr/>
          <p:nvPr/>
        </p:nvGraphicFramePr>
        <p:xfrm>
          <a:off x="4347000" y="28170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3" name="Gráfico 34"/>
          <p:cNvGraphicFramePr/>
          <p:nvPr/>
        </p:nvGraphicFramePr>
        <p:xfrm>
          <a:off x="3885840" y="46879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4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5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157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135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22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6" name="Gráfico 32"/>
          <p:cNvGraphicFramePr/>
          <p:nvPr/>
        </p:nvGraphicFramePr>
        <p:xfrm>
          <a:off x="3909240" y="7344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7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78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579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580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581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434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R$ 421.454.934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R$ 67.577.993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R$ 353.876.941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7" name="Line 18"/>
          <p:cNvSpPr/>
          <p:nvPr/>
        </p:nvSpPr>
        <p:spPr>
          <a:xfrm flipH="1" flipV="1">
            <a:off x="826452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8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0" name="Imagem 30" descr=""/>
          <p:cNvPicPr/>
          <p:nvPr/>
        </p:nvPicPr>
        <p:blipFill>
          <a:blip r:embed="rId5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  <p:sp>
        <p:nvSpPr>
          <p:cNvPr id="601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2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157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135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22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03" name="Gráfico 37"/>
          <p:cNvGraphicFramePr/>
          <p:nvPr/>
        </p:nvGraphicFramePr>
        <p:xfrm>
          <a:off x="780120" y="32277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04" name="Gráfico 38"/>
          <p:cNvGraphicFramePr/>
          <p:nvPr/>
        </p:nvGraphicFramePr>
        <p:xfrm>
          <a:off x="4347360" y="28371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05" name="Gráfico 39"/>
          <p:cNvGraphicFramePr/>
          <p:nvPr/>
        </p:nvGraphicFramePr>
        <p:xfrm>
          <a:off x="3915000" y="4694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6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7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CustomShape 25"/>
          <p:cNvSpPr/>
          <p:nvPr/>
        </p:nvSpPr>
        <p:spPr>
          <a:xfrm>
            <a:off x="1182960" y="32785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9" name="CustomShape 26"/>
          <p:cNvSpPr/>
          <p:nvPr/>
        </p:nvSpPr>
        <p:spPr>
          <a:xfrm>
            <a:off x="1182960" y="32785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1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" name="Gráfico 6"/>
          <p:cNvGraphicFramePr/>
          <p:nvPr/>
        </p:nvGraphicFramePr>
        <p:xfrm>
          <a:off x="3909960" y="7376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13" name="Gráfico 24"/>
          <p:cNvGraphicFramePr/>
          <p:nvPr/>
        </p:nvGraphicFramePr>
        <p:xfrm>
          <a:off x="4356720" y="2819880"/>
          <a:ext cx="7199640" cy="224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15" name="Imagem 4" descr=""/>
          <p:cNvPicPr/>
          <p:nvPr/>
        </p:nvPicPr>
        <p:blipFill>
          <a:blip r:embed="rId3"/>
          <a:stretch/>
        </p:blipFill>
        <p:spPr>
          <a:xfrm>
            <a:off x="764280" y="114300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616" name="Picture 2" descr=""/>
          <p:cNvPicPr/>
          <p:nvPr/>
        </p:nvPicPr>
        <p:blipFill>
          <a:blip r:embed="rId4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617" name="Picture 3" descr=""/>
          <p:cNvPicPr/>
          <p:nvPr/>
        </p:nvPicPr>
        <p:blipFill>
          <a:blip r:embed="rId5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618" name="Picture 4" descr=""/>
          <p:cNvPicPr/>
          <p:nvPr/>
        </p:nvPicPr>
        <p:blipFill>
          <a:blip r:embed="rId6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61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0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2.102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R$ 2.211.511.379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R$ 232.970.618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R$ 1.978.540.761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R$ 87.719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CustomShape 16"/>
          <p:cNvSpPr/>
          <p:nvPr/>
        </p:nvSpPr>
        <p:spPr>
          <a:xfrm>
            <a:off x="682020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CustomShape 17"/>
          <p:cNvSpPr/>
          <p:nvPr/>
        </p:nvSpPr>
        <p:spPr>
          <a:xfrm>
            <a:off x="760428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5" name="Line 18"/>
          <p:cNvSpPr/>
          <p:nvPr/>
        </p:nvSpPr>
        <p:spPr>
          <a:xfrm flipH="1" flipV="1">
            <a:off x="823896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6" name="CustomShape 19"/>
          <p:cNvSpPr/>
          <p:nvPr/>
        </p:nvSpPr>
        <p:spPr>
          <a:xfrm>
            <a:off x="82533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CustomShape 20"/>
          <p:cNvSpPr/>
          <p:nvPr/>
        </p:nvSpPr>
        <p:spPr>
          <a:xfrm>
            <a:off x="9962280" y="58716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9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1713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834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879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40" name="Gráfico 32"/>
          <p:cNvGraphicFramePr/>
          <p:nvPr/>
        </p:nvGraphicFramePr>
        <p:xfrm>
          <a:off x="390816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41" name="Gráfico 33"/>
          <p:cNvGraphicFramePr/>
          <p:nvPr/>
        </p:nvGraphicFramePr>
        <p:xfrm>
          <a:off x="781920" y="32184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Gráfico 43"/>
          <p:cNvGraphicFramePr/>
          <p:nvPr/>
        </p:nvGraphicFramePr>
        <p:xfrm>
          <a:off x="784080" y="3219480"/>
          <a:ext cx="316692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43" name="Gráfico 42"/>
          <p:cNvGraphicFramePr/>
          <p:nvPr/>
        </p:nvGraphicFramePr>
        <p:xfrm>
          <a:off x="4343760" y="27136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4" name="Gráfico 6"/>
          <p:cNvGraphicFramePr/>
          <p:nvPr/>
        </p:nvGraphicFramePr>
        <p:xfrm>
          <a:off x="3909960" y="7376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46" name="Imagem 4" descr=""/>
          <p:cNvPicPr/>
          <p:nvPr/>
        </p:nvPicPr>
        <p:blipFill>
          <a:blip r:embed="rId4"/>
          <a:stretch/>
        </p:blipFill>
        <p:spPr>
          <a:xfrm>
            <a:off x="764280" y="1143000"/>
            <a:ext cx="505440" cy="359640"/>
          </a:xfrm>
          <a:prstGeom prst="rect">
            <a:avLst/>
          </a:prstGeom>
          <a:ln>
            <a:noFill/>
          </a:ln>
        </p:spPr>
      </p:pic>
      <p:pic>
        <p:nvPicPr>
          <p:cNvPr id="647" name="Picture 2" descr=""/>
          <p:cNvPicPr/>
          <p:nvPr/>
        </p:nvPicPr>
        <p:blipFill>
          <a:blip r:embed="rId5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648" name="Picture 3" descr=""/>
          <p:cNvPicPr/>
          <p:nvPr/>
        </p:nvPicPr>
        <p:blipFill>
          <a:blip r:embed="rId6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649" name="Picture 4" descr=""/>
          <p:cNvPicPr/>
          <p:nvPr/>
        </p:nvPicPr>
        <p:blipFill>
          <a:blip r:embed="rId7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65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2.102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R$ 2.472.081.036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R$ 416.435.344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R$ 2.055.645.692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R$ 87.719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CustomShape 16"/>
          <p:cNvSpPr/>
          <p:nvPr/>
        </p:nvSpPr>
        <p:spPr>
          <a:xfrm>
            <a:off x="682020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CustomShape 17"/>
          <p:cNvSpPr/>
          <p:nvPr/>
        </p:nvSpPr>
        <p:spPr>
          <a:xfrm>
            <a:off x="760428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6" name="Line 18"/>
          <p:cNvSpPr/>
          <p:nvPr/>
        </p:nvSpPr>
        <p:spPr>
          <a:xfrm flipH="1" flipV="1">
            <a:off x="823896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7" name="CustomShape 19"/>
          <p:cNvSpPr/>
          <p:nvPr/>
        </p:nvSpPr>
        <p:spPr>
          <a:xfrm>
            <a:off x="82533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CustomShape 20"/>
          <p:cNvSpPr/>
          <p:nvPr/>
        </p:nvSpPr>
        <p:spPr>
          <a:xfrm>
            <a:off x="9962280" y="58716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0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1713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834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879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2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CustomShape 25"/>
          <p:cNvSpPr/>
          <p:nvPr/>
        </p:nvSpPr>
        <p:spPr>
          <a:xfrm>
            <a:off x="1182960" y="32893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4" name="CustomShape 26"/>
          <p:cNvSpPr/>
          <p:nvPr/>
        </p:nvSpPr>
        <p:spPr>
          <a:xfrm>
            <a:off x="1182960" y="32893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6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77" name="Gráfico 45"/>
          <p:cNvGraphicFramePr/>
          <p:nvPr/>
        </p:nvGraphicFramePr>
        <p:xfrm>
          <a:off x="3898800" y="46965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" name="Gráfico 32"/>
          <p:cNvGraphicFramePr/>
          <p:nvPr/>
        </p:nvGraphicFramePr>
        <p:xfrm>
          <a:off x="3893040" y="742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79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80" name="Imagem 4" descr=""/>
          <p:cNvPicPr/>
          <p:nvPr/>
        </p:nvPicPr>
        <p:blipFill>
          <a:blip r:embed="rId2"/>
          <a:stretch/>
        </p:blipFill>
        <p:spPr>
          <a:xfrm>
            <a:off x="738720" y="11408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681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682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683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684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18,0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1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2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R$ 249.294.884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R$ 16.081.148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R$ 233.213.736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R$ 84.000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0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1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03" name="Gráfico 31"/>
          <p:cNvGraphicFramePr/>
          <p:nvPr/>
        </p:nvGraphicFramePr>
        <p:xfrm>
          <a:off x="770760" y="32184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04" name="Gráfico 33"/>
          <p:cNvGraphicFramePr/>
          <p:nvPr/>
        </p:nvGraphicFramePr>
        <p:xfrm>
          <a:off x="4347000" y="28170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05" name="Gráfico 34"/>
          <p:cNvGraphicFramePr/>
          <p:nvPr/>
        </p:nvGraphicFramePr>
        <p:xfrm>
          <a:off x="3873240" y="46879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06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7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165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  29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136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47240" y="591840"/>
            <a:ext cx="3359520" cy="53964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VISÃO GERAL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813960" y="1195920"/>
            <a:ext cx="10771560" cy="628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Foram enviados pelos estados entre outubro e novembro de 2018 dados de: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Vagas disponíveis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 médio de permanência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Custo de operação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Internação: na ausência desta informação foi considerado o valor de R$ 8.640,00 do ES os mesmos variam entre R$ 1.346,00 no TO e R$ 14.963,00 no PA)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Semiliberdade: na ausência desta informação foi considerado o valor de R$ 6.840,00 do ES os mesmos variam entre R$ 1.103,00 no AC e R$ 16.338,01 no DF)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Custo de construção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dados recebidos não informam detalhamento sobre a unidade, como a capacidade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 desatualizado, o valor recebido foi corrigido pelo IGPM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Internação: na ausência desta informação foi considerado o valor de R$ 17.000.000,00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2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Semiliberdade: na ausência desta informação foi considerado o valor de R$ 1.000.000,00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histórico da capacidade teve como fonte o levantamento anual do SINASE.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" name="Gráfico 35"/>
          <p:cNvGraphicFramePr/>
          <p:nvPr/>
        </p:nvGraphicFramePr>
        <p:xfrm>
          <a:off x="780120" y="32176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09" name="Gráfico 32"/>
          <p:cNvGraphicFramePr/>
          <p:nvPr/>
        </p:nvGraphicFramePr>
        <p:xfrm>
          <a:off x="3893040" y="742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0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11" name="Imagem 4" descr=""/>
          <p:cNvPicPr/>
          <p:nvPr/>
        </p:nvPicPr>
        <p:blipFill>
          <a:blip r:embed="rId3"/>
          <a:stretch/>
        </p:blipFill>
        <p:spPr>
          <a:xfrm>
            <a:off x="738720" y="11408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712" name="Picture 2" descr=""/>
          <p:cNvPicPr/>
          <p:nvPr/>
        </p:nvPicPr>
        <p:blipFill>
          <a:blip r:embed="rId4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713" name="Picture 3" descr=""/>
          <p:cNvPicPr/>
          <p:nvPr/>
        </p:nvPicPr>
        <p:blipFill>
          <a:blip r:embed="rId5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714" name="Picture 4" descr=""/>
          <p:cNvPicPr/>
          <p:nvPr/>
        </p:nvPicPr>
        <p:blipFill>
          <a:blip r:embed="rId6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715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18,0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R$ 268.637.736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5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R$ 24.000.000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R$ 244.637.736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7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R$ 84.000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1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2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3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4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5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165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  29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136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36" name="Gráfico 36"/>
          <p:cNvGraphicFramePr/>
          <p:nvPr/>
        </p:nvGraphicFramePr>
        <p:xfrm>
          <a:off x="4347360" y="28270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37" name="Gráfico 37"/>
          <p:cNvGraphicFramePr/>
          <p:nvPr/>
        </p:nvGraphicFramePr>
        <p:xfrm>
          <a:off x="3915000" y="4694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8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0" name="CustomShape 25"/>
          <p:cNvSpPr/>
          <p:nvPr/>
        </p:nvSpPr>
        <p:spPr>
          <a:xfrm>
            <a:off x="1182960" y="32893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1182960" y="32893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45" name="Imagem 4" descr=""/>
          <p:cNvPicPr/>
          <p:nvPr/>
        </p:nvPicPr>
        <p:blipFill>
          <a:blip r:embed="rId1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 w="3240">
            <a:noFill/>
          </a:ln>
        </p:spPr>
      </p:pic>
      <p:pic>
        <p:nvPicPr>
          <p:cNvPr id="746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747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748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74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R$ 52.373.567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R$ 52.373.567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3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4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5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6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7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68" name="Gráfico 27"/>
          <p:cNvGraphicFramePr/>
          <p:nvPr/>
        </p:nvGraphicFramePr>
        <p:xfrm>
          <a:off x="796320" y="32209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69" name="Gráfico 28"/>
          <p:cNvGraphicFramePr/>
          <p:nvPr/>
        </p:nvGraphicFramePr>
        <p:xfrm>
          <a:off x="3895200" y="7311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70" name="Gráfico 29"/>
          <p:cNvGraphicFramePr/>
          <p:nvPr/>
        </p:nvGraphicFramePr>
        <p:xfrm>
          <a:off x="4347000" y="28296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71" name="Gráfico 30"/>
          <p:cNvGraphicFramePr/>
          <p:nvPr/>
        </p:nvGraphicFramePr>
        <p:xfrm>
          <a:off x="3890520" y="46728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72" name="CustomShape 21"/>
          <p:cNvSpPr/>
          <p:nvPr/>
        </p:nvSpPr>
        <p:spPr>
          <a:xfrm>
            <a:off x="10391760" y="9766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3" name="CustomShape 22"/>
          <p:cNvSpPr/>
          <p:nvPr/>
        </p:nvSpPr>
        <p:spPr>
          <a:xfrm>
            <a:off x="10391760" y="9766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282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135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147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4" name="Gráfico 28"/>
          <p:cNvGraphicFramePr/>
          <p:nvPr/>
        </p:nvGraphicFramePr>
        <p:xfrm>
          <a:off x="3895200" y="7311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7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6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 w="3240">
            <a:noFill/>
          </a:ln>
        </p:spPr>
      </p:pic>
      <p:pic>
        <p:nvPicPr>
          <p:cNvPr id="77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77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77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78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R$ 101.614.527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R$ 34.000.000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R$ 67.614.527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4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5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96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97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CustomShape 21"/>
          <p:cNvSpPr/>
          <p:nvPr/>
        </p:nvSpPr>
        <p:spPr>
          <a:xfrm>
            <a:off x="10391760" y="9766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0" name="CustomShape 22"/>
          <p:cNvSpPr/>
          <p:nvPr/>
        </p:nvSpPr>
        <p:spPr>
          <a:xfrm>
            <a:off x="10391760" y="9766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282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135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147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01" name="Gráfico 33"/>
          <p:cNvGraphicFramePr/>
          <p:nvPr/>
        </p:nvGraphicFramePr>
        <p:xfrm>
          <a:off x="785880" y="32410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02" name="Gráfico 34"/>
          <p:cNvGraphicFramePr/>
          <p:nvPr/>
        </p:nvGraphicFramePr>
        <p:xfrm>
          <a:off x="4353120" y="28306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03" name="Gráfico 35"/>
          <p:cNvGraphicFramePr/>
          <p:nvPr/>
        </p:nvGraphicFramePr>
        <p:xfrm>
          <a:off x="3910680" y="4707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4" name="Gráfico 27"/>
          <p:cNvGraphicFramePr/>
          <p:nvPr/>
        </p:nvGraphicFramePr>
        <p:xfrm>
          <a:off x="3899880" y="738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0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6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80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80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80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81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491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R$ 956.748.493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R$ 42.663.207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R$ 914.085.286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R$ 179.559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4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5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26" name="Line 18"/>
          <p:cNvSpPr/>
          <p:nvPr/>
        </p:nvSpPr>
        <p:spPr>
          <a:xfrm flipH="1" flipV="1">
            <a:off x="826236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27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29" name="Gráfico 31"/>
          <p:cNvGraphicFramePr/>
          <p:nvPr/>
        </p:nvGraphicFramePr>
        <p:xfrm>
          <a:off x="765000" y="32346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0" name="Gráfico 32"/>
          <p:cNvGraphicFramePr/>
          <p:nvPr/>
        </p:nvGraphicFramePr>
        <p:xfrm>
          <a:off x="4352400" y="27925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31" name="Gráfico 33"/>
          <p:cNvGraphicFramePr/>
          <p:nvPr/>
        </p:nvGraphicFramePr>
        <p:xfrm>
          <a:off x="3789360" y="4707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3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" name="Gráfico 27"/>
          <p:cNvGraphicFramePr/>
          <p:nvPr/>
        </p:nvGraphicFramePr>
        <p:xfrm>
          <a:off x="3915720" y="7380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3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36" name="Imagem 4" descr=""/>
          <p:cNvPicPr/>
          <p:nvPr/>
        </p:nvPicPr>
        <p:blipFill>
          <a:blip r:embed="rId2"/>
          <a:stretch/>
        </p:blipFill>
        <p:spPr>
          <a:xfrm>
            <a:off x="662760" y="1128240"/>
            <a:ext cx="539640" cy="359640"/>
          </a:xfrm>
          <a:prstGeom prst="rect">
            <a:avLst/>
          </a:prstGeom>
          <a:ln w="3240">
            <a:noFill/>
          </a:ln>
        </p:spPr>
      </p:pic>
      <p:pic>
        <p:nvPicPr>
          <p:cNvPr id="83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83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83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84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19,8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679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R$ 569.598.158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R$ 92.770.707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R$ 476.827.451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R$ 61.503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4" name="CustomShape 16"/>
          <p:cNvSpPr/>
          <p:nvPr/>
        </p:nvSpPr>
        <p:spPr>
          <a:xfrm>
            <a:off x="684360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5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56" name="Line 18"/>
          <p:cNvSpPr/>
          <p:nvPr/>
        </p:nvSpPr>
        <p:spPr>
          <a:xfrm flipH="1" flipV="1">
            <a:off x="826236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57" name="CustomShape 19"/>
          <p:cNvSpPr/>
          <p:nvPr/>
        </p:nvSpPr>
        <p:spPr>
          <a:xfrm>
            <a:off x="82767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59" name="Gráfico 28"/>
          <p:cNvGraphicFramePr/>
          <p:nvPr/>
        </p:nvGraphicFramePr>
        <p:xfrm>
          <a:off x="770040" y="32234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60" name="Gráfico 29"/>
          <p:cNvGraphicFramePr/>
          <p:nvPr/>
        </p:nvGraphicFramePr>
        <p:xfrm>
          <a:off x="4347360" y="28227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61" name="Gráfico 30"/>
          <p:cNvGraphicFramePr/>
          <p:nvPr/>
        </p:nvGraphicFramePr>
        <p:xfrm>
          <a:off x="3807720" y="4708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6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3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" name="Gráfico 31"/>
          <p:cNvGraphicFramePr/>
          <p:nvPr/>
        </p:nvGraphicFramePr>
        <p:xfrm>
          <a:off x="3907800" y="730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6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6" name="Imagem 4" descr=""/>
          <p:cNvPicPr/>
          <p:nvPr/>
        </p:nvPicPr>
        <p:blipFill>
          <a:blip r:embed="rId2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86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86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86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87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14,2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1.066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R$ 728.324.233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R$ 77.355.411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R$ 650.968.822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R$ 48.827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4" name="CustomShape 16"/>
          <p:cNvSpPr/>
          <p:nvPr/>
        </p:nvSpPr>
        <p:spPr>
          <a:xfrm>
            <a:off x="626076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5" name="CustomShape 17"/>
          <p:cNvSpPr/>
          <p:nvPr/>
        </p:nvSpPr>
        <p:spPr>
          <a:xfrm>
            <a:off x="7668000" y="7200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6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7" name="CustomShape 19"/>
          <p:cNvSpPr/>
          <p:nvPr/>
        </p:nvSpPr>
        <p:spPr>
          <a:xfrm>
            <a:off x="876888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89" name="Gráfico 30"/>
          <p:cNvGraphicFramePr/>
          <p:nvPr/>
        </p:nvGraphicFramePr>
        <p:xfrm>
          <a:off x="770400" y="32295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90" name="Gráfico 32"/>
          <p:cNvGraphicFramePr/>
          <p:nvPr/>
        </p:nvGraphicFramePr>
        <p:xfrm>
          <a:off x="4347000" y="28324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91" name="Gráfico 33"/>
          <p:cNvGraphicFramePr/>
          <p:nvPr/>
        </p:nvGraphicFramePr>
        <p:xfrm>
          <a:off x="3917880" y="4708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9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3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" name="Gráfico 27"/>
          <p:cNvGraphicFramePr/>
          <p:nvPr/>
        </p:nvGraphicFramePr>
        <p:xfrm>
          <a:off x="3905640" y="7376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9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96" name="Imagem 4" descr=""/>
          <p:cNvPicPr/>
          <p:nvPr/>
        </p:nvPicPr>
        <p:blipFill>
          <a:blip r:embed="rId2"/>
          <a:stretch/>
        </p:blipFill>
        <p:spPr>
          <a:xfrm>
            <a:off x="7135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89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89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89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90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428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R$ 212.910.096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R$ 87.956.893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R$ 124.953.203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R$ 36.000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4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5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6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7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19" name="Gráfico 28"/>
          <p:cNvGraphicFramePr/>
          <p:nvPr/>
        </p:nvGraphicFramePr>
        <p:xfrm>
          <a:off x="4349880" y="28270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20" name="Gráfico 29"/>
          <p:cNvGraphicFramePr/>
          <p:nvPr/>
        </p:nvGraphicFramePr>
        <p:xfrm>
          <a:off x="3900960" y="46998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21" name="Gráfico 30"/>
          <p:cNvGraphicFramePr/>
          <p:nvPr/>
        </p:nvGraphicFramePr>
        <p:xfrm>
          <a:off x="795960" y="32104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2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3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" name="Gráfico 27"/>
          <p:cNvGraphicFramePr/>
          <p:nvPr/>
        </p:nvGraphicFramePr>
        <p:xfrm>
          <a:off x="3908880" y="7329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2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6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92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92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92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93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635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R$ 1.285.994.557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R$ 17.062.950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R$ 1.268.931.608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R$ 156.000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4" name="CustomShape 16"/>
          <p:cNvSpPr/>
          <p:nvPr/>
        </p:nvSpPr>
        <p:spPr>
          <a:xfrm>
            <a:off x="636120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5" name="CustomShape 17"/>
          <p:cNvSpPr/>
          <p:nvPr/>
        </p:nvSpPr>
        <p:spPr>
          <a:xfrm>
            <a:off x="7668000" y="7596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6" name="Line 18"/>
          <p:cNvSpPr/>
          <p:nvPr/>
        </p:nvSpPr>
        <p:spPr>
          <a:xfrm flipH="1" flipV="1">
            <a:off x="82522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7" name="CustomShape 19"/>
          <p:cNvSpPr/>
          <p:nvPr/>
        </p:nvSpPr>
        <p:spPr>
          <a:xfrm>
            <a:off x="87591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49" name="Gráfico 28"/>
          <p:cNvGraphicFramePr/>
          <p:nvPr/>
        </p:nvGraphicFramePr>
        <p:xfrm>
          <a:off x="4344120" y="28224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50" name="Gráfico 29"/>
          <p:cNvGraphicFramePr/>
          <p:nvPr/>
        </p:nvGraphicFramePr>
        <p:xfrm>
          <a:off x="3905280" y="46980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51" name="Gráfico 30"/>
          <p:cNvGraphicFramePr/>
          <p:nvPr/>
        </p:nvGraphicFramePr>
        <p:xfrm>
          <a:off x="781920" y="32313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5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3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3421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3176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245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" name="Gráfico 27"/>
          <p:cNvGraphicFramePr/>
          <p:nvPr/>
        </p:nvGraphicFramePr>
        <p:xfrm>
          <a:off x="3908880" y="7329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5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6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95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95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95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96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635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R$ 1.358.340.456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R$ 51.188.849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R$ 1.307.151.608</a:t>
            </a:r>
            <a:r>
              <a:rPr b="0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R$ 156.000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4" name="CustomShape 16"/>
          <p:cNvSpPr/>
          <p:nvPr/>
        </p:nvSpPr>
        <p:spPr>
          <a:xfrm>
            <a:off x="636120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5" name="CustomShape 17"/>
          <p:cNvSpPr/>
          <p:nvPr/>
        </p:nvSpPr>
        <p:spPr>
          <a:xfrm>
            <a:off x="7668000" y="7596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6" name="Line 18"/>
          <p:cNvSpPr/>
          <p:nvPr/>
        </p:nvSpPr>
        <p:spPr>
          <a:xfrm flipH="1" flipV="1">
            <a:off x="82522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7" name="CustomShape 19"/>
          <p:cNvSpPr/>
          <p:nvPr/>
        </p:nvSpPr>
        <p:spPr>
          <a:xfrm>
            <a:off x="87591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9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0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3421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3176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245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81" name="Gráfico 33"/>
          <p:cNvGraphicFramePr/>
          <p:nvPr/>
        </p:nvGraphicFramePr>
        <p:xfrm>
          <a:off x="785880" y="32245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82" name="Gráfico 34"/>
          <p:cNvGraphicFramePr/>
          <p:nvPr/>
        </p:nvGraphicFramePr>
        <p:xfrm>
          <a:off x="4343040" y="28242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83" name="Gráfico 35"/>
          <p:cNvGraphicFramePr/>
          <p:nvPr/>
        </p:nvGraphicFramePr>
        <p:xfrm>
          <a:off x="3910680" y="47012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84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5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6" name="CustomShape 25"/>
          <p:cNvSpPr/>
          <p:nvPr/>
        </p:nvSpPr>
        <p:spPr>
          <a:xfrm>
            <a:off x="1182960" y="32893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7" name="CustomShape 26"/>
          <p:cNvSpPr/>
          <p:nvPr/>
        </p:nvSpPr>
        <p:spPr>
          <a:xfrm>
            <a:off x="1182960" y="32893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8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9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0" name="Gráfico 27"/>
          <p:cNvGraphicFramePr/>
          <p:nvPr/>
        </p:nvGraphicFramePr>
        <p:xfrm>
          <a:off x="3915000" y="738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9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RJ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92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993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994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995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996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7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8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9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5.772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0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55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3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4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5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R$ 2.788.047.026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6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R$ 1.212.226.673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7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R$ 1.575.820.353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8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9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R$ 36.273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0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1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2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3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4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15" name="Gráfico 28"/>
          <p:cNvGraphicFramePr/>
          <p:nvPr/>
        </p:nvGraphicFramePr>
        <p:xfrm>
          <a:off x="4344120" y="28252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16" name="Gráfico 29"/>
          <p:cNvGraphicFramePr/>
          <p:nvPr/>
        </p:nvGraphicFramePr>
        <p:xfrm>
          <a:off x="3915000" y="4710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17" name="Gráfico 30"/>
          <p:cNvGraphicFramePr/>
          <p:nvPr/>
        </p:nvGraphicFramePr>
        <p:xfrm>
          <a:off x="781200" y="32313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18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9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1351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1351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ráfico 39"/>
          <p:cNvGraphicFramePr/>
          <p:nvPr/>
        </p:nvGraphicFramePr>
        <p:xfrm>
          <a:off x="3902400" y="739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77" name="Imagem 37" descr=""/>
          <p:cNvPicPr/>
          <p:nvPr/>
        </p:nvPicPr>
        <p:blipFill>
          <a:blip r:embed="rId2"/>
          <a:stretch/>
        </p:blipFill>
        <p:spPr>
          <a:xfrm>
            <a:off x="713520" y="1137960"/>
            <a:ext cx="514080" cy="35964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80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8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Line 4"/>
          <p:cNvSpPr/>
          <p:nvPr/>
        </p:nvSpPr>
        <p:spPr>
          <a:xfrm flipH="1" flipV="1">
            <a:off x="8322480" y="652320"/>
            <a:ext cx="504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15,6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29.867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11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171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2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3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14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5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R$ 32.740.296.843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6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R$ 3.578.868.109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7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R$ 29.161.428.735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18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19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R$ 88.207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0" name="Gráfico 44"/>
          <p:cNvGraphicFramePr/>
          <p:nvPr/>
        </p:nvGraphicFramePr>
        <p:xfrm>
          <a:off x="4356720" y="28065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1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da soma das UFs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2" name="Gráfico 36"/>
          <p:cNvGraphicFramePr/>
          <p:nvPr/>
        </p:nvGraphicFramePr>
        <p:xfrm>
          <a:off x="3907080" y="4708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3" name="Gráfico 38"/>
          <p:cNvGraphicFramePr/>
          <p:nvPr/>
        </p:nvGraphicFramePr>
        <p:xfrm>
          <a:off x="398880" y="3249720"/>
          <a:ext cx="35636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0" name="Gráfico 27"/>
          <p:cNvGraphicFramePr/>
          <p:nvPr/>
        </p:nvGraphicFramePr>
        <p:xfrm>
          <a:off x="3913920" y="738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2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RN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2" name="Imagem 4" descr=""/>
          <p:cNvPicPr/>
          <p:nvPr/>
        </p:nvPicPr>
        <p:blipFill>
          <a:blip r:embed="rId2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023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024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025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026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7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8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9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0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1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2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3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4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5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R$ 291.709.452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6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R$ 47.036.186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7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R$ 244.673.267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8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9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0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1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2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3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4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45" name="Gráfico 28"/>
          <p:cNvGraphicFramePr/>
          <p:nvPr/>
        </p:nvGraphicFramePr>
        <p:xfrm>
          <a:off x="4339800" y="28321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46" name="Gráfico 29"/>
          <p:cNvGraphicFramePr/>
          <p:nvPr/>
        </p:nvGraphicFramePr>
        <p:xfrm>
          <a:off x="3912120" y="46998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7" name="Gráfico 30"/>
          <p:cNvGraphicFramePr/>
          <p:nvPr/>
        </p:nvGraphicFramePr>
        <p:xfrm>
          <a:off x="777600" y="32194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48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9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126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" name="Gráfico 27"/>
          <p:cNvGraphicFramePr/>
          <p:nvPr/>
        </p:nvGraphicFramePr>
        <p:xfrm>
          <a:off x="3913920" y="738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5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RN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52" name="Imagem 4" descr=""/>
          <p:cNvPicPr/>
          <p:nvPr/>
        </p:nvPicPr>
        <p:blipFill>
          <a:blip r:embed="rId2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053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054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055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056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7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8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9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0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1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2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3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4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5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R$ 291.439.554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6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R$ 44.796.368</a:t>
            </a:r>
            <a:r>
              <a:rPr b="0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7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R$ 246.643.187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8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9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0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1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72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73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4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5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6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126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77" name="Gráfico 36"/>
          <p:cNvGraphicFramePr/>
          <p:nvPr/>
        </p:nvGraphicFramePr>
        <p:xfrm>
          <a:off x="789840" y="32245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78" name="Gráfico 37"/>
          <p:cNvGraphicFramePr/>
          <p:nvPr/>
        </p:nvGraphicFramePr>
        <p:xfrm>
          <a:off x="4337280" y="28342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79" name="Gráfico 38"/>
          <p:cNvGraphicFramePr/>
          <p:nvPr/>
        </p:nvGraphicFramePr>
        <p:xfrm>
          <a:off x="3914640" y="47012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80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1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2" name="CustomShape 25"/>
          <p:cNvSpPr/>
          <p:nvPr/>
        </p:nvSpPr>
        <p:spPr>
          <a:xfrm>
            <a:off x="1182960" y="32893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3" name="CustomShape 26"/>
          <p:cNvSpPr/>
          <p:nvPr/>
        </p:nvSpPr>
        <p:spPr>
          <a:xfrm>
            <a:off x="1182960" y="32893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4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5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" name="Gráfico 30"/>
          <p:cNvGraphicFramePr/>
          <p:nvPr/>
        </p:nvGraphicFramePr>
        <p:xfrm>
          <a:off x="3770640" y="739080"/>
          <a:ext cx="8423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8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88" name="Imagem 4" descr=""/>
          <p:cNvPicPr/>
          <p:nvPr/>
        </p:nvPicPr>
        <p:blipFill>
          <a:blip r:embed="rId2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08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090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09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09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R$ 36.365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R$ 36.365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R$ 80.728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6" name="CustomShape 16"/>
          <p:cNvSpPr/>
          <p:nvPr/>
        </p:nvSpPr>
        <p:spPr>
          <a:xfrm>
            <a:off x="631116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7" name="CustomShape 17"/>
          <p:cNvSpPr/>
          <p:nvPr/>
        </p:nvSpPr>
        <p:spPr>
          <a:xfrm>
            <a:off x="7668000" y="77976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8" name="Line 18"/>
          <p:cNvSpPr/>
          <p:nvPr/>
        </p:nvSpPr>
        <p:spPr>
          <a:xfrm flipH="1" flipV="1">
            <a:off x="827244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9" name="CustomShape 19"/>
          <p:cNvSpPr/>
          <p:nvPr/>
        </p:nvSpPr>
        <p:spPr>
          <a:xfrm>
            <a:off x="87789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0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11" name="Gráfico 28"/>
          <p:cNvGraphicFramePr/>
          <p:nvPr/>
        </p:nvGraphicFramePr>
        <p:xfrm>
          <a:off x="4339800" y="28173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12" name="Gráfico 29"/>
          <p:cNvGraphicFramePr/>
          <p:nvPr/>
        </p:nvGraphicFramePr>
        <p:xfrm>
          <a:off x="390132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13" name="Gráfico 31"/>
          <p:cNvGraphicFramePr/>
          <p:nvPr/>
        </p:nvGraphicFramePr>
        <p:xfrm>
          <a:off x="798120" y="32317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14" name="CustomShape 21"/>
          <p:cNvSpPr/>
          <p:nvPr/>
        </p:nvSpPr>
        <p:spPr>
          <a:xfrm>
            <a:off x="10391760" y="9964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5" name="CustomShape 22"/>
          <p:cNvSpPr/>
          <p:nvPr/>
        </p:nvSpPr>
        <p:spPr>
          <a:xfrm>
            <a:off x="10391760" y="9964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1354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1354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" name="Gráfico 27"/>
          <p:cNvGraphicFramePr/>
          <p:nvPr/>
        </p:nvGraphicFramePr>
        <p:xfrm>
          <a:off x="3912120" y="730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1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18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11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120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12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12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6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7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8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9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0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da soma das UFs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41" name="Gráfico 28"/>
          <p:cNvGraphicFramePr/>
          <p:nvPr/>
        </p:nvGraphicFramePr>
        <p:xfrm>
          <a:off x="4344840" y="28450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42" name="Gráfico 29"/>
          <p:cNvGraphicFramePr/>
          <p:nvPr/>
        </p:nvGraphicFramePr>
        <p:xfrm>
          <a:off x="3875760" y="4710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43" name="Gráfico 30"/>
          <p:cNvGraphicFramePr/>
          <p:nvPr/>
        </p:nvGraphicFramePr>
        <p:xfrm>
          <a:off x="781560" y="32202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44" name="CustomShape 21"/>
          <p:cNvSpPr/>
          <p:nvPr/>
        </p:nvSpPr>
        <p:spPr>
          <a:xfrm>
            <a:off x="10502280" y="174024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5" name="CustomShape 22"/>
          <p:cNvSpPr/>
          <p:nvPr/>
        </p:nvSpPr>
        <p:spPr>
          <a:xfrm>
            <a:off x="10502280" y="174024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221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221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" name="Gráfico 27"/>
          <p:cNvGraphicFramePr/>
          <p:nvPr/>
        </p:nvGraphicFramePr>
        <p:xfrm>
          <a:off x="3899520" y="734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4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48" name="Imagem 4" descr=""/>
          <p:cNvPicPr/>
          <p:nvPr/>
        </p:nvPicPr>
        <p:blipFill>
          <a:blip r:embed="rId2"/>
          <a:stretch/>
        </p:blipFill>
        <p:spPr>
          <a:xfrm>
            <a:off x="7135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14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150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15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15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1.272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R$ 1.764.088.112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R$ 153.833.831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R$ 1.610.254.282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R$ 112.716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6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7" name="CustomShape 17"/>
          <p:cNvSpPr/>
          <p:nvPr/>
        </p:nvSpPr>
        <p:spPr>
          <a:xfrm>
            <a:off x="7668000" y="9604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8" name="Line 18"/>
          <p:cNvSpPr/>
          <p:nvPr/>
        </p:nvSpPr>
        <p:spPr>
          <a:xfrm flipH="1" flipV="1">
            <a:off x="82522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9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0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71" name="Gráfico 28"/>
          <p:cNvGraphicFramePr/>
          <p:nvPr/>
        </p:nvGraphicFramePr>
        <p:xfrm>
          <a:off x="4349160" y="28252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72" name="Gráfico 29"/>
          <p:cNvGraphicFramePr/>
          <p:nvPr/>
        </p:nvGraphicFramePr>
        <p:xfrm>
          <a:off x="3869640" y="4710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73" name="Gráfico 30"/>
          <p:cNvGraphicFramePr/>
          <p:nvPr/>
        </p:nvGraphicFramePr>
        <p:xfrm>
          <a:off x="762480" y="32292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74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5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7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178" name="Picture 3" descr=""/>
          <p:cNvPicPr/>
          <p:nvPr/>
        </p:nvPicPr>
        <p:blipFill>
          <a:blip r:embed="rId2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179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18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9,5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R$ 340.451.311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R$ 20.663.606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R$ 319.787.705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R$ 154.645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94" name="Gráfico 22"/>
          <p:cNvGraphicFramePr/>
          <p:nvPr/>
        </p:nvGraphicFramePr>
        <p:xfrm>
          <a:off x="3886920" y="7538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95" name="Gráfico 24"/>
          <p:cNvGraphicFramePr/>
          <p:nvPr/>
        </p:nvGraphicFramePr>
        <p:xfrm>
          <a:off x="4407480" y="282924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96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7" name="CustomShape 17"/>
          <p:cNvSpPr/>
          <p:nvPr/>
        </p:nvSpPr>
        <p:spPr>
          <a:xfrm>
            <a:off x="7668000" y="23950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8" name="Line 18"/>
          <p:cNvSpPr/>
          <p:nvPr/>
        </p:nvSpPr>
        <p:spPr>
          <a:xfrm flipH="1" flipV="1">
            <a:off x="8238960" y="69048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9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0" name="CustomShape 20"/>
          <p:cNvSpPr/>
          <p:nvPr/>
        </p:nvSpPr>
        <p:spPr>
          <a:xfrm>
            <a:off x="9962280" y="55836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1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2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1344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1044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300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03" name="Gráfico 34"/>
          <p:cNvGraphicFramePr/>
          <p:nvPr/>
        </p:nvGraphicFramePr>
        <p:xfrm>
          <a:off x="3913200" y="46958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04" name="Gráfico 35"/>
          <p:cNvGraphicFramePr/>
          <p:nvPr/>
        </p:nvGraphicFramePr>
        <p:xfrm>
          <a:off x="793440" y="32266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05" name="Imagem 36" descr=""/>
          <p:cNvPicPr/>
          <p:nvPr/>
        </p:nvPicPr>
        <p:blipFill>
          <a:blip r:embed="rId8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" name="Gráfico 44"/>
          <p:cNvGraphicFramePr/>
          <p:nvPr/>
        </p:nvGraphicFramePr>
        <p:xfrm>
          <a:off x="789480" y="32324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07" name="Gráfico 42"/>
          <p:cNvGraphicFramePr/>
          <p:nvPr/>
        </p:nvGraphicFramePr>
        <p:xfrm>
          <a:off x="4385520" y="27990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8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0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210" name="Picture 3" descr=""/>
          <p:cNvPicPr/>
          <p:nvPr/>
        </p:nvPicPr>
        <p:blipFill>
          <a:blip r:embed="rId4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21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21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9,5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R$ 434.181.157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R$ 68.000.000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R$ 366.181.157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R$ 154.645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26" name="Gráfico 22"/>
          <p:cNvGraphicFramePr/>
          <p:nvPr/>
        </p:nvGraphicFramePr>
        <p:xfrm>
          <a:off x="3886920" y="7538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27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8" name="CustomShape 17"/>
          <p:cNvSpPr/>
          <p:nvPr/>
        </p:nvSpPr>
        <p:spPr>
          <a:xfrm>
            <a:off x="7668000" y="23950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9" name="Line 18"/>
          <p:cNvSpPr/>
          <p:nvPr/>
        </p:nvSpPr>
        <p:spPr>
          <a:xfrm flipH="1" flipV="1">
            <a:off x="8238960" y="69048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0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1" name="CustomShape 20"/>
          <p:cNvSpPr/>
          <p:nvPr/>
        </p:nvSpPr>
        <p:spPr>
          <a:xfrm>
            <a:off x="9962280" y="55836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3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1344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1044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300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4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5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6" name="CustomShape 25"/>
          <p:cNvSpPr/>
          <p:nvPr/>
        </p:nvSpPr>
        <p:spPr>
          <a:xfrm>
            <a:off x="1182960" y="32785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7" name="CustomShape 26"/>
          <p:cNvSpPr/>
          <p:nvPr/>
        </p:nvSpPr>
        <p:spPr>
          <a:xfrm>
            <a:off x="1182960" y="32785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8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9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40" name="Gráfico 43"/>
          <p:cNvGraphicFramePr/>
          <p:nvPr/>
        </p:nvGraphicFramePr>
        <p:xfrm>
          <a:off x="3915720" y="4699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41" name="Imagem 45" descr=""/>
          <p:cNvPicPr/>
          <p:nvPr/>
        </p:nvPicPr>
        <p:blipFill>
          <a:blip r:embed="rId8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2" name="Gráfico 27"/>
          <p:cNvGraphicFramePr/>
          <p:nvPr/>
        </p:nvGraphicFramePr>
        <p:xfrm>
          <a:off x="3901320" y="730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4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44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245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246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247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248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9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0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1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584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2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3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4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5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6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7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R$ 359.265.782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8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R$ 154.293.338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9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R$ 204.972.444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0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1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R$ 42.929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2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3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4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5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6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67" name="Gráfico 28"/>
          <p:cNvGraphicFramePr/>
          <p:nvPr/>
        </p:nvGraphicFramePr>
        <p:xfrm>
          <a:off x="4353120" y="28447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68" name="Gráfico 29"/>
          <p:cNvGraphicFramePr/>
          <p:nvPr/>
        </p:nvGraphicFramePr>
        <p:xfrm>
          <a:off x="3898800" y="47098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69" name="Gráfico 30"/>
          <p:cNvGraphicFramePr/>
          <p:nvPr/>
        </p:nvGraphicFramePr>
        <p:xfrm>
          <a:off x="768960" y="32180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70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1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138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138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2" name="Gráfico 31"/>
          <p:cNvGraphicFramePr/>
          <p:nvPr/>
        </p:nvGraphicFramePr>
        <p:xfrm>
          <a:off x="3913560" y="733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7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74" name="Imagem 4" descr=""/>
          <p:cNvPicPr/>
          <p:nvPr/>
        </p:nvPicPr>
        <p:blipFill>
          <a:blip r:embed="rId2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275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276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277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278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9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0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8,1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1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8.683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2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3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4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5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6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7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R$ 12.915.339.015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8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R$ 383.824.173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9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R$ 12.531.514.842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0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1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R$ 120.221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2" name="CustomShape 16"/>
          <p:cNvSpPr/>
          <p:nvPr/>
        </p:nvSpPr>
        <p:spPr>
          <a:xfrm>
            <a:off x="634104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3" name="CustomShape 17"/>
          <p:cNvSpPr/>
          <p:nvPr/>
        </p:nvSpPr>
        <p:spPr>
          <a:xfrm>
            <a:off x="7668000" y="7596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4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5" name="CustomShape 19"/>
          <p:cNvSpPr/>
          <p:nvPr/>
        </p:nvSpPr>
        <p:spPr>
          <a:xfrm>
            <a:off x="87591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6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97" name="Gráfico 32"/>
          <p:cNvGraphicFramePr/>
          <p:nvPr/>
        </p:nvGraphicFramePr>
        <p:xfrm>
          <a:off x="4350600" y="28224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98" name="Gráfico 33"/>
          <p:cNvGraphicFramePr/>
          <p:nvPr/>
        </p:nvGraphicFramePr>
        <p:xfrm>
          <a:off x="3901320" y="4708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99" name="Gráfico 34"/>
          <p:cNvGraphicFramePr/>
          <p:nvPr/>
        </p:nvGraphicFramePr>
        <p:xfrm>
          <a:off x="768600" y="32205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00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1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941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941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03" name="Imagem 4" descr=""/>
          <p:cNvPicPr/>
          <p:nvPr/>
        </p:nvPicPr>
        <p:blipFill>
          <a:blip r:embed="rId1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304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305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306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307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8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9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0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115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1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2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4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5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6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R$ 31.236.479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7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R$ 12.000.000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8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R$ 19.236.479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9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0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R$ 16.152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1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2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3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4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5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26" name="Gráfico 27"/>
          <p:cNvGraphicFramePr/>
          <p:nvPr/>
        </p:nvGraphicFramePr>
        <p:xfrm>
          <a:off x="3917160" y="739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27" name="Gráfico 28"/>
          <p:cNvGraphicFramePr/>
          <p:nvPr/>
        </p:nvGraphicFramePr>
        <p:xfrm>
          <a:off x="4349880" y="28371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28" name="Gráfico 29"/>
          <p:cNvGraphicFramePr/>
          <p:nvPr/>
        </p:nvGraphicFramePr>
        <p:xfrm>
          <a:off x="390096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29" name="Gráfico 30"/>
          <p:cNvGraphicFramePr/>
          <p:nvPr/>
        </p:nvGraphicFramePr>
        <p:xfrm>
          <a:off x="786600" y="32414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30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1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 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 38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5" name="Imagem 2" descr=""/>
          <p:cNvPicPr/>
          <p:nvPr/>
        </p:nvPicPr>
        <p:blipFill>
          <a:blip r:embed="rId1"/>
          <a:stretch/>
        </p:blipFill>
        <p:spPr>
          <a:xfrm>
            <a:off x="721440" y="114408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206" name="Gráfico 5"/>
          <p:cNvGraphicFramePr/>
          <p:nvPr/>
        </p:nvGraphicFramePr>
        <p:xfrm>
          <a:off x="3912120" y="7347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7" name="Gráfico 6"/>
          <p:cNvGraphicFramePr/>
          <p:nvPr/>
        </p:nvGraphicFramePr>
        <p:xfrm>
          <a:off x="4349520" y="28609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8" name="Gráfico 7"/>
          <p:cNvGraphicFramePr/>
          <p:nvPr/>
        </p:nvGraphicFramePr>
        <p:xfrm>
          <a:off x="3898800" y="46857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9" name="Picture 2" descr=""/>
          <p:cNvPicPr/>
          <p:nvPr/>
        </p:nvPicPr>
        <p:blipFill>
          <a:blip r:embed="rId5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10" name="Picture 3" descr=""/>
          <p:cNvPicPr/>
          <p:nvPr/>
        </p:nvPicPr>
        <p:blipFill>
          <a:blip r:embed="rId6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11" name="Picture 4" descr=""/>
          <p:cNvPicPr/>
          <p:nvPr/>
        </p:nvPicPr>
        <p:blipFill>
          <a:blip r:embed="rId7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1.131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R$ 392.979.740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R$ 209.310.567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R$ 183.669.173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R$ 18.491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6"/>
          <p:cNvSpPr/>
          <p:nvPr/>
        </p:nvSpPr>
        <p:spPr>
          <a:xfrm>
            <a:off x="6883920" y="61056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7"/>
          <p:cNvSpPr/>
          <p:nvPr/>
        </p:nvSpPr>
        <p:spPr>
          <a:xfrm>
            <a:off x="7668000" y="99792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8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9" name="CustomShape 19"/>
          <p:cNvSpPr/>
          <p:nvPr/>
        </p:nvSpPr>
        <p:spPr>
          <a:xfrm>
            <a:off x="8316720" y="61056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0"/>
          <p:cNvSpPr/>
          <p:nvPr/>
        </p:nvSpPr>
        <p:spPr>
          <a:xfrm>
            <a:off x="9962280" y="54576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1" name="Gráfico 30"/>
          <p:cNvGraphicFramePr/>
          <p:nvPr/>
        </p:nvGraphicFramePr>
        <p:xfrm>
          <a:off x="779040" y="32202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33" name="Imagem 4" descr=""/>
          <p:cNvPicPr/>
          <p:nvPr/>
        </p:nvPicPr>
        <p:blipFill>
          <a:blip r:embed="rId1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334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335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336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337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8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9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0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115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1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2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3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4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5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6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R$ 31.349.543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7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R$ 12.000.000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8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R$ 19.349.543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9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0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R$ 16.152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1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2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3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4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5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56" name="Gráfico 27"/>
          <p:cNvGraphicFramePr/>
          <p:nvPr/>
        </p:nvGraphicFramePr>
        <p:xfrm>
          <a:off x="3917160" y="739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57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8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 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 38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59" name="Gráfico 33"/>
          <p:cNvGraphicFramePr/>
          <p:nvPr/>
        </p:nvGraphicFramePr>
        <p:xfrm>
          <a:off x="786600" y="32162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60" name="Gráfico 34"/>
          <p:cNvGraphicFramePr/>
          <p:nvPr/>
        </p:nvGraphicFramePr>
        <p:xfrm>
          <a:off x="4353840" y="282564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61" name="Gráfico 35"/>
          <p:cNvGraphicFramePr/>
          <p:nvPr/>
        </p:nvGraphicFramePr>
        <p:xfrm>
          <a:off x="3911400" y="47127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62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3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4" name="CustomShape 25"/>
          <p:cNvSpPr/>
          <p:nvPr/>
        </p:nvSpPr>
        <p:spPr>
          <a:xfrm>
            <a:off x="1182960" y="32785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5" name="CustomShape 26"/>
          <p:cNvSpPr/>
          <p:nvPr/>
        </p:nvSpPr>
        <p:spPr>
          <a:xfrm>
            <a:off x="1182960" y="32785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6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7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8" name="Gráfico 51"/>
          <p:cNvGraphicFramePr/>
          <p:nvPr/>
        </p:nvGraphicFramePr>
        <p:xfrm>
          <a:off x="4366440" y="27939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69" name="Gráfico 50"/>
          <p:cNvGraphicFramePr/>
          <p:nvPr/>
        </p:nvGraphicFramePr>
        <p:xfrm>
          <a:off x="375120" y="3224520"/>
          <a:ext cx="357912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70" name="Gráfico 39"/>
          <p:cNvGraphicFramePr/>
          <p:nvPr/>
        </p:nvGraphicFramePr>
        <p:xfrm>
          <a:off x="3902400" y="739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71" name="CustomShape 1"/>
          <p:cNvSpPr/>
          <p:nvPr/>
        </p:nvSpPr>
        <p:spPr>
          <a:xfrm>
            <a:off x="10341360" y="1720080"/>
            <a:ext cx="137448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2" name="CustomShape 2"/>
          <p:cNvSpPr/>
          <p:nvPr/>
        </p:nvSpPr>
        <p:spPr>
          <a:xfrm>
            <a:off x="10301400" y="1720080"/>
            <a:ext cx="155844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19.005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17.171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1.834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3" name="Imagem 37" descr=""/>
          <p:cNvPicPr/>
          <p:nvPr/>
        </p:nvPicPr>
        <p:blipFill>
          <a:blip r:embed="rId4"/>
          <a:stretch/>
        </p:blipFill>
        <p:spPr>
          <a:xfrm>
            <a:off x="713520" y="1137960"/>
            <a:ext cx="514080" cy="359640"/>
          </a:xfrm>
          <a:prstGeom prst="rect">
            <a:avLst/>
          </a:prstGeom>
          <a:ln>
            <a:noFill/>
          </a:ln>
        </p:spPr>
      </p:pic>
      <p:sp>
        <p:nvSpPr>
          <p:cNvPr id="1374" name="TextShape 3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75" name="Picture 2" descr=""/>
          <p:cNvPicPr/>
          <p:nvPr/>
        </p:nvPicPr>
        <p:blipFill>
          <a:blip r:embed="rId5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376" name="Picture 3" descr=""/>
          <p:cNvPicPr/>
          <p:nvPr/>
        </p:nvPicPr>
        <p:blipFill>
          <a:blip r:embed="rId6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377" name="Picture 4" descr=""/>
          <p:cNvPicPr/>
          <p:nvPr/>
        </p:nvPicPr>
        <p:blipFill>
          <a:blip r:embed="rId7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378" name="CustomShape 4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9" name="CustomShape 5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80" name="Line 6"/>
          <p:cNvSpPr/>
          <p:nvPr/>
        </p:nvSpPr>
        <p:spPr>
          <a:xfrm flipH="1" flipV="1">
            <a:off x="8322480" y="652320"/>
            <a:ext cx="504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81" name="CustomShape 7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2" name="CustomShape 8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3" name="CustomShape 9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4" name="CustomShape 10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15,6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5" name="CustomShape 11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29.867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6" name="CustomShape 12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7" name="CustomShape 13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8" name="CustomShape 14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9" name="CustomShape 15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0" name="CustomShape 16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1" name="CustomShape 17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R$ 33.287.114.825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2" name="CustomShape 18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R$ 3.925.456.923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3" name="CustomShape 19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R$ 29.361.657.901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4" name="CustomShape 20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5" name="CustomShape 21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R$ 88.207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6" name="CustomShape 22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da soma das UFs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7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8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9" name="CustomShape 25"/>
          <p:cNvSpPr/>
          <p:nvPr/>
        </p:nvSpPr>
        <p:spPr>
          <a:xfrm>
            <a:off x="821160" y="32785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0" name="CustomShape 26"/>
          <p:cNvSpPr/>
          <p:nvPr/>
        </p:nvSpPr>
        <p:spPr>
          <a:xfrm>
            <a:off x="821160" y="32785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1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2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03" name="Gráfico 52"/>
          <p:cNvGraphicFramePr/>
          <p:nvPr/>
        </p:nvGraphicFramePr>
        <p:xfrm>
          <a:off x="3903840" y="47012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05" name="Imagem 2" descr=""/>
          <p:cNvPicPr/>
          <p:nvPr/>
        </p:nvPicPr>
        <p:blipFill>
          <a:blip r:embed="rId1"/>
          <a:stretch/>
        </p:blipFill>
        <p:spPr>
          <a:xfrm>
            <a:off x="713520" y="1137960"/>
            <a:ext cx="51408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406" name="Gráfico 4"/>
          <p:cNvGraphicFramePr/>
          <p:nvPr/>
        </p:nvGraphicFramePr>
        <p:xfrm>
          <a:off x="3912120" y="742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0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408" name="Picture 3" descr=""/>
          <p:cNvPicPr/>
          <p:nvPr/>
        </p:nvPicPr>
        <p:blipFill>
          <a:blip r:embed="rId4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40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41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8,7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5.320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R$ 3.545.729.720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R$ 194.121.120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R$ 3.351.608.601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R$ 81.271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24" name="Gráfico 26"/>
          <p:cNvGraphicFramePr/>
          <p:nvPr/>
        </p:nvGraphicFramePr>
        <p:xfrm>
          <a:off x="4350240" y="28321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25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6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7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8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da soma das UFs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30" name="Gráfico 35"/>
          <p:cNvGraphicFramePr/>
          <p:nvPr/>
        </p:nvGraphicFramePr>
        <p:xfrm>
          <a:off x="3916080" y="47062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31" name="Gráfico 34"/>
          <p:cNvGraphicFramePr/>
          <p:nvPr/>
        </p:nvGraphicFramePr>
        <p:xfrm>
          <a:off x="790200" y="32284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2" name="Gráfico 36"/>
          <p:cNvGraphicFramePr/>
          <p:nvPr/>
        </p:nvGraphicFramePr>
        <p:xfrm>
          <a:off x="3901680" y="7354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3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34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435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436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437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8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9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0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1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2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3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4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5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6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R$ 11.198.849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7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R$ 2.766.847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8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R$ 8.432.002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9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0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R$ 13.236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1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2" name="CustomShape 17"/>
          <p:cNvSpPr/>
          <p:nvPr/>
        </p:nvSpPr>
        <p:spPr>
          <a:xfrm>
            <a:off x="7668000" y="98064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53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54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5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6" name="Imagem 35" descr=""/>
          <p:cNvPicPr/>
          <p:nvPr/>
        </p:nvPicPr>
        <p:blipFill>
          <a:blip r:embed="rId5"/>
          <a:stretch/>
        </p:blipFill>
        <p:spPr>
          <a:xfrm>
            <a:off x="721440" y="114408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457" name="Gráfico 37"/>
          <p:cNvGraphicFramePr/>
          <p:nvPr/>
        </p:nvGraphicFramePr>
        <p:xfrm>
          <a:off x="785880" y="32256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8" name="Gráfico 38"/>
          <p:cNvGraphicFramePr/>
          <p:nvPr/>
        </p:nvGraphicFramePr>
        <p:xfrm>
          <a:off x="4343040" y="279504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59" name="Gráfico 39"/>
          <p:cNvGraphicFramePr/>
          <p:nvPr/>
        </p:nvGraphicFramePr>
        <p:xfrm>
          <a:off x="3906000" y="4694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61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462" name="Picture 3" descr=""/>
          <p:cNvPicPr/>
          <p:nvPr/>
        </p:nvPicPr>
        <p:blipFill>
          <a:blip r:embed="rId2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463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464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5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6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7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8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9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0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1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2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3" name="CustomShape 11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4" name="CustomShape 12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5" name="CustomShape 13"/>
          <p:cNvSpPr/>
          <p:nvPr/>
        </p:nvSpPr>
        <p:spPr>
          <a:xfrm>
            <a:off x="7668000" y="98064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76" name="Line 14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77" name="CustomShape 15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8" name="CustomShape 16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9" name="Imagem 30" descr=""/>
          <p:cNvPicPr/>
          <p:nvPr/>
        </p:nvPicPr>
        <p:blipFill>
          <a:blip r:embed="rId4"/>
          <a:stretch/>
        </p:blipFill>
        <p:spPr>
          <a:xfrm>
            <a:off x="687960" y="11408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480" name="Gráfico 35"/>
          <p:cNvGraphicFramePr/>
          <p:nvPr/>
        </p:nvGraphicFramePr>
        <p:xfrm>
          <a:off x="3905280" y="7354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81" name="Gráfico 37"/>
          <p:cNvGraphicFramePr/>
          <p:nvPr/>
        </p:nvGraphicFramePr>
        <p:xfrm>
          <a:off x="4353120" y="280404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82" name="Gráfico 38"/>
          <p:cNvGraphicFramePr/>
          <p:nvPr/>
        </p:nvGraphicFramePr>
        <p:xfrm>
          <a:off x="3913920" y="47095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83" name="Gráfico 39"/>
          <p:cNvGraphicFramePr/>
          <p:nvPr/>
        </p:nvGraphicFramePr>
        <p:xfrm>
          <a:off x="784080" y="32299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84" name="CustomShape 17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R$ 22.642.139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5" name="CustomShape 18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R$ 2.601.328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6" name="CustomShape 19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R$ 20.040.811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7" name="CustomShape 20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R$ 49.980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89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490" name="Picture 3" descr=""/>
          <p:cNvPicPr/>
          <p:nvPr/>
        </p:nvPicPr>
        <p:blipFill>
          <a:blip r:embed="rId2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491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49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81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1" name="CustomShape 11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2" name="CustomShape 12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3" name="CustomShape 13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04" name="Line 14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05" name="CustomShape 15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6" name="CustomShape 16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7" name="Imagem 30" descr=""/>
          <p:cNvPicPr/>
          <p:nvPr/>
        </p:nvPicPr>
        <p:blipFill>
          <a:blip r:embed="rId4"/>
          <a:stretch/>
        </p:blipFill>
        <p:spPr>
          <a:xfrm>
            <a:off x="74592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508" name="Gráfico 35"/>
          <p:cNvGraphicFramePr/>
          <p:nvPr/>
        </p:nvGraphicFramePr>
        <p:xfrm>
          <a:off x="3913200" y="733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09" name="Gráfico 37"/>
          <p:cNvGraphicFramePr/>
          <p:nvPr/>
        </p:nvGraphicFramePr>
        <p:xfrm>
          <a:off x="4352040" y="28036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10" name="Gráfico 38"/>
          <p:cNvGraphicFramePr/>
          <p:nvPr/>
        </p:nvGraphicFramePr>
        <p:xfrm>
          <a:off x="3913200" y="47091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11" name="Gráfico 39"/>
          <p:cNvGraphicFramePr/>
          <p:nvPr/>
        </p:nvGraphicFramePr>
        <p:xfrm>
          <a:off x="783360" y="32306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12" name="CustomShape 17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R$ 40.959.602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3" name="CustomShape 18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R$ 3.692.962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4" name="CustomShape 19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R$ 37.266.640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5" name="CustomShape 20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r>
              <a:rPr b="0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6" name="Gráfico 35"/>
          <p:cNvGraphicFramePr/>
          <p:nvPr/>
        </p:nvGraphicFramePr>
        <p:xfrm>
          <a:off x="3918240" y="7380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1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18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519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520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521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2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3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4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1.596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5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6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78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7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8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9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0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R$ 138.003.569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1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R$ 102.034.731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2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R$ 35.968.838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3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4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R$ 10.239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5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6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37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38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0" name="Imagem 30" descr=""/>
          <p:cNvPicPr/>
          <p:nvPr/>
        </p:nvPicPr>
        <p:blipFill>
          <a:blip r:embed="rId5"/>
          <a:stretch/>
        </p:blipFill>
        <p:spPr>
          <a:xfrm>
            <a:off x="704520" y="112428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541" name="Gráfico 36"/>
          <p:cNvGraphicFramePr/>
          <p:nvPr/>
        </p:nvGraphicFramePr>
        <p:xfrm>
          <a:off x="785880" y="32245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42" name="Gráfico 37"/>
          <p:cNvGraphicFramePr/>
          <p:nvPr/>
        </p:nvGraphicFramePr>
        <p:xfrm>
          <a:off x="4343040" y="27939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43" name="Gráfico 38"/>
          <p:cNvGraphicFramePr/>
          <p:nvPr/>
        </p:nvGraphicFramePr>
        <p:xfrm>
          <a:off x="3918240" y="4689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4" name="Gráfico 30"/>
          <p:cNvGraphicFramePr/>
          <p:nvPr/>
        </p:nvGraphicFramePr>
        <p:xfrm>
          <a:off x="3899160" y="724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4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6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547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548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54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0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R$ 61.055.720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R$ 2.564.725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R$ 58.490.995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3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4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65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66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7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8" name="Imagem 2" descr=""/>
          <p:cNvPicPr/>
          <p:nvPr/>
        </p:nvPicPr>
        <p:blipFill>
          <a:blip r:embed="rId5"/>
          <a:stretch/>
        </p:blipFill>
        <p:spPr>
          <a:xfrm>
            <a:off x="676440" y="11246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569" name="Gráfico 31"/>
          <p:cNvGraphicFramePr/>
          <p:nvPr/>
        </p:nvGraphicFramePr>
        <p:xfrm>
          <a:off x="4385160" y="28447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70" name="Gráfico 32"/>
          <p:cNvGraphicFramePr/>
          <p:nvPr/>
        </p:nvGraphicFramePr>
        <p:xfrm>
          <a:off x="3918240" y="4694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71" name="Gráfico 33"/>
          <p:cNvGraphicFramePr/>
          <p:nvPr/>
        </p:nvGraphicFramePr>
        <p:xfrm>
          <a:off x="794520" y="32194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2" name="Gráfico 31"/>
          <p:cNvGraphicFramePr/>
          <p:nvPr/>
        </p:nvGraphicFramePr>
        <p:xfrm>
          <a:off x="3912120" y="7264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7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74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575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576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577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8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9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8,1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0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524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1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2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3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4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5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6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R$ 624.236.094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7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R$ 12.276.282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8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R$ 611.959.813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9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0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R$ 99.832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1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2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93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94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5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6" name="Imagem 30" descr=""/>
          <p:cNvPicPr/>
          <p:nvPr/>
        </p:nvPicPr>
        <p:blipFill>
          <a:blip r:embed="rId5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597" name="Gráfico 32"/>
          <p:cNvGraphicFramePr/>
          <p:nvPr/>
        </p:nvGraphicFramePr>
        <p:xfrm>
          <a:off x="765720" y="32245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98" name="Gráfico 33"/>
          <p:cNvGraphicFramePr/>
          <p:nvPr/>
        </p:nvGraphicFramePr>
        <p:xfrm>
          <a:off x="4343040" y="27939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99" name="Gráfico 34"/>
          <p:cNvGraphicFramePr/>
          <p:nvPr/>
        </p:nvGraphicFramePr>
        <p:xfrm>
          <a:off x="3911400" y="47037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1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602" name="Picture 3" descr=""/>
          <p:cNvPicPr/>
          <p:nvPr/>
        </p:nvPicPr>
        <p:blipFill>
          <a:blip r:embed="rId2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603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604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5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6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7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343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8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9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0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1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2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3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R$ 410.375.418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4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R$ 13.897.723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5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R$ 396.477.695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6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7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R$ 196.056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8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9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20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21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2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3" name="Imagem 30" descr=""/>
          <p:cNvPicPr/>
          <p:nvPr/>
        </p:nvPicPr>
        <p:blipFill>
          <a:blip r:embed="rId4"/>
          <a:stretch/>
        </p:blipFill>
        <p:spPr>
          <a:xfrm>
            <a:off x="718200" y="11408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624" name="Gráfico 35"/>
          <p:cNvGraphicFramePr/>
          <p:nvPr/>
        </p:nvGraphicFramePr>
        <p:xfrm>
          <a:off x="3908880" y="729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25" name="Gráfico 36"/>
          <p:cNvGraphicFramePr/>
          <p:nvPr/>
        </p:nvGraphicFramePr>
        <p:xfrm>
          <a:off x="784800" y="32342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26" name="Gráfico 37"/>
          <p:cNvGraphicFramePr/>
          <p:nvPr/>
        </p:nvGraphicFramePr>
        <p:xfrm>
          <a:off x="4341960" y="28036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27" name="Gráfico 38"/>
          <p:cNvGraphicFramePr/>
          <p:nvPr/>
        </p:nvGraphicFramePr>
        <p:xfrm>
          <a:off x="3913200" y="4699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ráfico 35"/>
          <p:cNvGraphicFramePr/>
          <p:nvPr/>
        </p:nvGraphicFramePr>
        <p:xfrm>
          <a:off x="3874320" y="730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6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37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38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283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R$ 209.110.311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R$ 23.920.707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R$ 185.189.604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R$ 61.680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7"/>
          <p:cNvSpPr/>
          <p:nvPr/>
        </p:nvSpPr>
        <p:spPr>
          <a:xfrm>
            <a:off x="76176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5" name="Line 18"/>
          <p:cNvSpPr/>
          <p:nvPr/>
        </p:nvSpPr>
        <p:spPr>
          <a:xfrm flipH="1" flipV="1">
            <a:off x="823212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6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0"/>
          <p:cNvSpPr/>
          <p:nvPr/>
        </p:nvSpPr>
        <p:spPr>
          <a:xfrm>
            <a:off x="9962280" y="56628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Imagem 30" descr=""/>
          <p:cNvPicPr/>
          <p:nvPr/>
        </p:nvPicPr>
        <p:blipFill>
          <a:blip r:embed="rId5"/>
          <a:stretch/>
        </p:blipFill>
        <p:spPr>
          <a:xfrm>
            <a:off x="687960" y="11408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259" name="Gráfico 37"/>
          <p:cNvGraphicFramePr/>
          <p:nvPr/>
        </p:nvGraphicFramePr>
        <p:xfrm>
          <a:off x="4339800" y="28569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0" name="Gráfico 38"/>
          <p:cNvGraphicFramePr/>
          <p:nvPr/>
        </p:nvGraphicFramePr>
        <p:xfrm>
          <a:off x="3900600" y="47091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1" name="Gráfico 39"/>
          <p:cNvGraphicFramePr/>
          <p:nvPr/>
        </p:nvGraphicFramePr>
        <p:xfrm>
          <a:off x="780840" y="321840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289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289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" name="Gráfico 35"/>
          <p:cNvGraphicFramePr/>
          <p:nvPr/>
        </p:nvGraphicFramePr>
        <p:xfrm>
          <a:off x="3918600" y="7351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29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30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631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632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633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4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5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6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7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8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9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0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1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2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R$ 84.867.080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3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R$ 16.844.272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4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R$ 68.022.808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5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6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7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8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49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0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1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2" name="Imagem 30" descr=""/>
          <p:cNvPicPr/>
          <p:nvPr/>
        </p:nvPicPr>
        <p:blipFill>
          <a:blip r:embed="rId5"/>
          <a:stretch/>
        </p:blipFill>
        <p:spPr>
          <a:xfrm>
            <a:off x="67536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653" name="Gráfico 36"/>
          <p:cNvGraphicFramePr/>
          <p:nvPr/>
        </p:nvGraphicFramePr>
        <p:xfrm>
          <a:off x="768240" y="32342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54" name="Gráfico 37"/>
          <p:cNvGraphicFramePr/>
          <p:nvPr/>
        </p:nvGraphicFramePr>
        <p:xfrm>
          <a:off x="4345560" y="28137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55" name="Gráfico 38"/>
          <p:cNvGraphicFramePr/>
          <p:nvPr/>
        </p:nvGraphicFramePr>
        <p:xfrm>
          <a:off x="3916800" y="47091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6" name="Gráfico 31"/>
          <p:cNvGraphicFramePr/>
          <p:nvPr/>
        </p:nvGraphicFramePr>
        <p:xfrm>
          <a:off x="3912840" y="730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5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58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659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660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661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2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3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4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5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6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7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8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9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0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R$ 5.259.270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1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2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R$ 5.259.270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3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4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5" name="CustomShape 16"/>
          <p:cNvSpPr/>
          <p:nvPr/>
        </p:nvSpPr>
        <p:spPr>
          <a:xfrm>
            <a:off x="631116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6" name="CustomShape 17"/>
          <p:cNvSpPr/>
          <p:nvPr/>
        </p:nvSpPr>
        <p:spPr>
          <a:xfrm>
            <a:off x="7668000" y="7596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77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78" name="CustomShape 19"/>
          <p:cNvSpPr/>
          <p:nvPr/>
        </p:nvSpPr>
        <p:spPr>
          <a:xfrm>
            <a:off x="878904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0" name="Imagem 30" descr=""/>
          <p:cNvPicPr/>
          <p:nvPr/>
        </p:nvPicPr>
        <p:blipFill>
          <a:blip r:embed="rId5"/>
          <a:stretch/>
        </p:blipFill>
        <p:spPr>
          <a:xfrm>
            <a:off x="705960" y="111528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681" name="Gráfico 32"/>
          <p:cNvGraphicFramePr/>
          <p:nvPr/>
        </p:nvGraphicFramePr>
        <p:xfrm>
          <a:off x="780120" y="32277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82" name="Gráfico 33"/>
          <p:cNvGraphicFramePr/>
          <p:nvPr/>
        </p:nvGraphicFramePr>
        <p:xfrm>
          <a:off x="4337280" y="27871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83" name="Gráfico 34"/>
          <p:cNvGraphicFramePr/>
          <p:nvPr/>
        </p:nvGraphicFramePr>
        <p:xfrm>
          <a:off x="390816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4" name="Gráfico 31"/>
          <p:cNvGraphicFramePr/>
          <p:nvPr/>
        </p:nvGraphicFramePr>
        <p:xfrm>
          <a:off x="3908880" y="7351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8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86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687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688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68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0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R$ 19.671.644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R$ 19.671.644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3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4" name="CustomShape 17"/>
          <p:cNvSpPr/>
          <p:nvPr/>
        </p:nvSpPr>
        <p:spPr>
          <a:xfrm>
            <a:off x="7668000" y="9504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05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06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7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8" name="Imagem 30" descr=""/>
          <p:cNvPicPr/>
          <p:nvPr/>
        </p:nvPicPr>
        <p:blipFill>
          <a:blip r:embed="rId5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709" name="Gráfico 32"/>
          <p:cNvGraphicFramePr/>
          <p:nvPr/>
        </p:nvGraphicFramePr>
        <p:xfrm>
          <a:off x="785880" y="32241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10" name="Gráfico 33"/>
          <p:cNvGraphicFramePr/>
          <p:nvPr/>
        </p:nvGraphicFramePr>
        <p:xfrm>
          <a:off x="4343040" y="27936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11" name="Gráfico 34"/>
          <p:cNvGraphicFramePr/>
          <p:nvPr/>
        </p:nvGraphicFramePr>
        <p:xfrm>
          <a:off x="3916080" y="4702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3" name="Imagem 2" descr=""/>
          <p:cNvPicPr/>
          <p:nvPr/>
        </p:nvPicPr>
        <p:blipFill>
          <a:blip r:embed="rId1"/>
          <a:stretch/>
        </p:blipFill>
        <p:spPr>
          <a:xfrm>
            <a:off x="764280" y="1143000"/>
            <a:ext cx="5054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1714" name="Gráfico 3"/>
          <p:cNvGraphicFramePr/>
          <p:nvPr/>
        </p:nvGraphicFramePr>
        <p:xfrm>
          <a:off x="3912120" y="7344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15" name="Gráfico 4"/>
          <p:cNvGraphicFramePr/>
          <p:nvPr/>
        </p:nvGraphicFramePr>
        <p:xfrm>
          <a:off x="4329360" y="28620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16" name="Picture 2" descr=""/>
          <p:cNvPicPr/>
          <p:nvPr/>
        </p:nvPicPr>
        <p:blipFill>
          <a:blip r:embed="rId4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717" name="Picture 3" descr=""/>
          <p:cNvPicPr/>
          <p:nvPr/>
        </p:nvPicPr>
        <p:blipFill>
          <a:blip r:embed="rId5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718" name="Picture 4" descr=""/>
          <p:cNvPicPr/>
          <p:nvPr/>
        </p:nvPicPr>
        <p:blipFill>
          <a:blip r:embed="rId6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71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0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432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R$ 266.234.941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R$ 15.129.221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R$ 251.105.720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3" name="CustomShape 16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4" name="CustomShape 17"/>
          <p:cNvSpPr/>
          <p:nvPr/>
        </p:nvSpPr>
        <p:spPr>
          <a:xfrm>
            <a:off x="682020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5" name="CustomShape 18"/>
          <p:cNvSpPr/>
          <p:nvPr/>
        </p:nvSpPr>
        <p:spPr>
          <a:xfrm>
            <a:off x="7604280" y="10360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6" name="Line 19"/>
          <p:cNvSpPr/>
          <p:nvPr/>
        </p:nvSpPr>
        <p:spPr>
          <a:xfrm flipH="1" flipV="1">
            <a:off x="823896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7" name="CustomShape 20"/>
          <p:cNvSpPr/>
          <p:nvPr/>
        </p:nvSpPr>
        <p:spPr>
          <a:xfrm>
            <a:off x="825336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38" name="Gráfico 31"/>
          <p:cNvGraphicFramePr/>
          <p:nvPr/>
        </p:nvGraphicFramePr>
        <p:xfrm>
          <a:off x="764280" y="32295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39" name="Gráfico 34"/>
          <p:cNvGraphicFramePr/>
          <p:nvPr/>
        </p:nvGraphicFramePr>
        <p:xfrm>
          <a:off x="3912120" y="4708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" name="Gráfico 27"/>
          <p:cNvGraphicFramePr/>
          <p:nvPr/>
        </p:nvGraphicFramePr>
        <p:xfrm>
          <a:off x="3916080" y="7318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4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42" name="Imagem 4" descr=""/>
          <p:cNvPicPr/>
          <p:nvPr/>
        </p:nvPicPr>
        <p:blipFill>
          <a:blip r:embed="rId2"/>
          <a:stretch/>
        </p:blipFill>
        <p:spPr>
          <a:xfrm>
            <a:off x="738720" y="11408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743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744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745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746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7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8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9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0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1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2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3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4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5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R$ 20.279.281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6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7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R$ 20.279.281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8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9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R$ 84.000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0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1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2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3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4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65" name="Gráfico 28"/>
          <p:cNvGraphicFramePr/>
          <p:nvPr/>
        </p:nvGraphicFramePr>
        <p:xfrm>
          <a:off x="785880" y="32342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66" name="Gráfico 29"/>
          <p:cNvGraphicFramePr/>
          <p:nvPr/>
        </p:nvGraphicFramePr>
        <p:xfrm>
          <a:off x="4343040" y="27936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67" name="Gráfico 30"/>
          <p:cNvGraphicFramePr/>
          <p:nvPr/>
        </p:nvGraphicFramePr>
        <p:xfrm>
          <a:off x="3916080" y="47048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69" name="Imagem 4" descr=""/>
          <p:cNvPicPr/>
          <p:nvPr/>
        </p:nvPicPr>
        <p:blipFill>
          <a:blip r:embed="rId1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 w="3240">
            <a:noFill/>
          </a:ln>
        </p:spPr>
      </p:pic>
      <p:pic>
        <p:nvPicPr>
          <p:cNvPr id="1770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771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772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773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4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5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6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7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8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9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0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1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2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3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4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5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6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7" name="CustomShape 16"/>
          <p:cNvSpPr/>
          <p:nvPr/>
        </p:nvSpPr>
        <p:spPr>
          <a:xfrm>
            <a:off x="5783040" y="2000520"/>
            <a:ext cx="4526280" cy="80568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sistema de  MT não dispõe de unidades de semiliberdade.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8" name="Gráfico 27"/>
          <p:cNvGraphicFramePr/>
          <p:nvPr/>
        </p:nvGraphicFramePr>
        <p:xfrm>
          <a:off x="3907080" y="7329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89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0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791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792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793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794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5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6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7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40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8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9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0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1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2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3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R$ 71.409.769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4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5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R$ 71.409.769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6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7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R$ 145.466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8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9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0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1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2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13" name="Gráfico 28"/>
          <p:cNvGraphicFramePr/>
          <p:nvPr/>
        </p:nvGraphicFramePr>
        <p:xfrm>
          <a:off x="786600" y="32374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14" name="Gráfico 29"/>
          <p:cNvGraphicFramePr/>
          <p:nvPr/>
        </p:nvGraphicFramePr>
        <p:xfrm>
          <a:off x="4337280" y="27972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15" name="Gráfico 30"/>
          <p:cNvGraphicFramePr/>
          <p:nvPr/>
        </p:nvGraphicFramePr>
        <p:xfrm>
          <a:off x="3899160" y="47188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17" name="Imagem 4" descr=""/>
          <p:cNvPicPr/>
          <p:nvPr/>
        </p:nvPicPr>
        <p:blipFill>
          <a:blip r:embed="rId1"/>
          <a:stretch/>
        </p:blipFill>
        <p:spPr>
          <a:xfrm>
            <a:off x="662760" y="1128240"/>
            <a:ext cx="539640" cy="359640"/>
          </a:xfrm>
          <a:prstGeom prst="rect">
            <a:avLst/>
          </a:prstGeom>
          <a:ln w="3240">
            <a:noFill/>
          </a:ln>
        </p:spPr>
      </p:pic>
      <p:pic>
        <p:nvPicPr>
          <p:cNvPr id="1818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819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820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821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2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3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4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5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6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7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8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9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0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R$ 45.740.633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1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R$ 11.626.566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2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R$ 34.114.067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3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4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R$ 61.503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5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6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7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8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40" name="Gráfico 27"/>
          <p:cNvGraphicFramePr/>
          <p:nvPr/>
        </p:nvGraphicFramePr>
        <p:xfrm>
          <a:off x="3912120" y="730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41" name="Gráfico 28"/>
          <p:cNvGraphicFramePr/>
          <p:nvPr/>
        </p:nvGraphicFramePr>
        <p:xfrm>
          <a:off x="770040" y="32277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42" name="Gráfico 29"/>
          <p:cNvGraphicFramePr/>
          <p:nvPr/>
        </p:nvGraphicFramePr>
        <p:xfrm>
          <a:off x="4337280" y="27871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43" name="Gráfico 30"/>
          <p:cNvGraphicFramePr/>
          <p:nvPr/>
        </p:nvGraphicFramePr>
        <p:xfrm>
          <a:off x="3912120" y="4703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45" name="Imagem 4" descr=""/>
          <p:cNvPicPr/>
          <p:nvPr/>
        </p:nvPicPr>
        <p:blipFill>
          <a:blip r:embed="rId1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846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847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848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84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0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6,3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R$ 98.894.394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R$ 1.551.328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R$ 97.343.065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R$ 57.967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3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4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65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66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7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68" name="Gráfico 27"/>
          <p:cNvGraphicFramePr/>
          <p:nvPr/>
        </p:nvGraphicFramePr>
        <p:xfrm>
          <a:off x="3912120" y="7340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69" name="Gráfico 28"/>
          <p:cNvGraphicFramePr/>
          <p:nvPr/>
        </p:nvGraphicFramePr>
        <p:xfrm>
          <a:off x="785880" y="32241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70" name="Gráfico 29"/>
          <p:cNvGraphicFramePr/>
          <p:nvPr/>
        </p:nvGraphicFramePr>
        <p:xfrm>
          <a:off x="4332960" y="28036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71" name="Gráfico 30"/>
          <p:cNvGraphicFramePr/>
          <p:nvPr/>
        </p:nvGraphicFramePr>
        <p:xfrm>
          <a:off x="3910680" y="47059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73" name="Imagem 4" descr=""/>
          <p:cNvPicPr/>
          <p:nvPr/>
        </p:nvPicPr>
        <p:blipFill>
          <a:blip r:embed="rId1"/>
          <a:stretch/>
        </p:blipFill>
        <p:spPr>
          <a:xfrm>
            <a:off x="7135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874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875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876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877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8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9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0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1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2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3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4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5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6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R$ 4.898.390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7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8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R$ 4.898.390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9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0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R$ 36.000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1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2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93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94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5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96" name="Gráfico 31"/>
          <p:cNvGraphicFramePr/>
          <p:nvPr/>
        </p:nvGraphicFramePr>
        <p:xfrm>
          <a:off x="3912120" y="732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97" name="Gráfico 32"/>
          <p:cNvGraphicFramePr/>
          <p:nvPr/>
        </p:nvGraphicFramePr>
        <p:xfrm>
          <a:off x="4351680" y="27925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98" name="Gráfico 33"/>
          <p:cNvGraphicFramePr/>
          <p:nvPr/>
        </p:nvGraphicFramePr>
        <p:xfrm>
          <a:off x="786600" y="32338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99" name="Gráfico 34"/>
          <p:cNvGraphicFramePr/>
          <p:nvPr/>
        </p:nvGraphicFramePr>
        <p:xfrm>
          <a:off x="3912120" y="46980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5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66" name="Picture 3" descr=""/>
          <p:cNvPicPr/>
          <p:nvPr/>
        </p:nvPicPr>
        <p:blipFill>
          <a:blip r:embed="rId2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67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R$ 102.512.876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R$ 102.512.876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4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5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Imagem 30" descr=""/>
          <p:cNvPicPr/>
          <p:nvPr/>
        </p:nvPicPr>
        <p:blipFill>
          <a:blip r:embed="rId4"/>
          <a:stretch/>
        </p:blipFill>
        <p:spPr>
          <a:xfrm>
            <a:off x="745920" y="11282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288" name="Gráfico 34"/>
          <p:cNvGraphicFramePr/>
          <p:nvPr/>
        </p:nvGraphicFramePr>
        <p:xfrm>
          <a:off x="786600" y="32306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9" name="Gráfico 31"/>
          <p:cNvGraphicFramePr/>
          <p:nvPr/>
        </p:nvGraphicFramePr>
        <p:xfrm>
          <a:off x="3911400" y="7369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0" name="Gráfico 32"/>
          <p:cNvGraphicFramePr/>
          <p:nvPr/>
        </p:nvGraphicFramePr>
        <p:xfrm>
          <a:off x="4353120" y="28267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1" name="Gráfico 33"/>
          <p:cNvGraphicFramePr/>
          <p:nvPr/>
        </p:nvGraphicFramePr>
        <p:xfrm>
          <a:off x="4152600" y="47095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1778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1778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0" name="Gráfico 27"/>
          <p:cNvGraphicFramePr/>
          <p:nvPr/>
        </p:nvGraphicFramePr>
        <p:xfrm>
          <a:off x="3915360" y="7329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0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02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903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904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905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906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7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8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9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160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0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1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2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3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4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5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R$ 211.932.080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6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R$ 5.176.705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7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R$ 206.755.376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8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9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R$ 156.000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0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1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22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23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4" name="CustomShape 20"/>
          <p:cNvSpPr/>
          <p:nvPr/>
        </p:nvSpPr>
        <p:spPr>
          <a:xfrm>
            <a:off x="9962280" y="586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25" name="Gráfico 28"/>
          <p:cNvGraphicFramePr/>
          <p:nvPr/>
        </p:nvGraphicFramePr>
        <p:xfrm>
          <a:off x="4341240" y="27921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26" name="Gráfico 29"/>
          <p:cNvGraphicFramePr/>
          <p:nvPr/>
        </p:nvGraphicFramePr>
        <p:xfrm>
          <a:off x="3912480" y="47077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27" name="Gráfico 30"/>
          <p:cNvGraphicFramePr/>
          <p:nvPr/>
        </p:nvGraphicFramePr>
        <p:xfrm>
          <a:off x="783000" y="32270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8" name="Gráfico 27"/>
          <p:cNvGraphicFramePr/>
          <p:nvPr/>
        </p:nvGraphicFramePr>
        <p:xfrm>
          <a:off x="3912120" y="7344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29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RJ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30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931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932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933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934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5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6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7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427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8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9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0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1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2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3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R$ 169.333.722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4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R$ 2.958.429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5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R$ 166.375.294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6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7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R$ 41.573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8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9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50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51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2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53" name="Gráfico 28"/>
          <p:cNvGraphicFramePr/>
          <p:nvPr/>
        </p:nvGraphicFramePr>
        <p:xfrm>
          <a:off x="775800" y="32245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54" name="Gráfico 29"/>
          <p:cNvGraphicFramePr/>
          <p:nvPr/>
        </p:nvGraphicFramePr>
        <p:xfrm>
          <a:off x="4343040" y="28141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55" name="Gráfico 30"/>
          <p:cNvGraphicFramePr/>
          <p:nvPr/>
        </p:nvGraphicFramePr>
        <p:xfrm>
          <a:off x="3916080" y="4711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6" name="Gráfico 27"/>
          <p:cNvGraphicFramePr/>
          <p:nvPr/>
        </p:nvGraphicFramePr>
        <p:xfrm>
          <a:off x="3915000" y="7372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5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RN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58" name="Imagem 4" descr=""/>
          <p:cNvPicPr/>
          <p:nvPr/>
        </p:nvPicPr>
        <p:blipFill>
          <a:blip r:embed="rId2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95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960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96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96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R$ 24.434.575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R$ 24.434.575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6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7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78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79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0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81" name="Gráfico 28"/>
          <p:cNvGraphicFramePr/>
          <p:nvPr/>
        </p:nvGraphicFramePr>
        <p:xfrm>
          <a:off x="770040" y="32277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82" name="Gráfico 29"/>
          <p:cNvGraphicFramePr/>
          <p:nvPr/>
        </p:nvGraphicFramePr>
        <p:xfrm>
          <a:off x="4337280" y="27936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83" name="Gráfico 30"/>
          <p:cNvGraphicFramePr/>
          <p:nvPr/>
        </p:nvGraphicFramePr>
        <p:xfrm>
          <a:off x="3912120" y="4710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4" name="Gráfico 31"/>
          <p:cNvGraphicFramePr/>
          <p:nvPr/>
        </p:nvGraphicFramePr>
        <p:xfrm>
          <a:off x="3900600" y="7376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8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6" name="Imagem 4" descr=""/>
          <p:cNvPicPr/>
          <p:nvPr/>
        </p:nvPicPr>
        <p:blipFill>
          <a:blip r:embed="rId2"/>
          <a:stretch/>
        </p:blipFill>
        <p:spPr>
          <a:xfrm>
            <a:off x="7387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198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198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198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199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115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R$ 148.987.829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R$ 148.987.829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4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5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06" name="Line 18"/>
          <p:cNvSpPr/>
          <p:nvPr/>
        </p:nvSpPr>
        <p:spPr>
          <a:xfrm flipH="1" flipV="1">
            <a:off x="82522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07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09" name="Gráfico 28"/>
          <p:cNvGraphicFramePr/>
          <p:nvPr/>
        </p:nvGraphicFramePr>
        <p:xfrm>
          <a:off x="785880" y="32342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10" name="Gráfico 32"/>
          <p:cNvGraphicFramePr/>
          <p:nvPr/>
        </p:nvGraphicFramePr>
        <p:xfrm>
          <a:off x="4344120" y="27921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11" name="Gráfico 33"/>
          <p:cNvGraphicFramePr/>
          <p:nvPr/>
        </p:nvGraphicFramePr>
        <p:xfrm>
          <a:off x="3904920" y="46980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2" name="Gráfico 31"/>
          <p:cNvGraphicFramePr/>
          <p:nvPr/>
        </p:nvGraphicFramePr>
        <p:xfrm>
          <a:off x="3900600" y="7326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1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14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2015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016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017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018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9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0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1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2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3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4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5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6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7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R$ 4.466.006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8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R$ 1.000.000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9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R$ 3.466.006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0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1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R$ 82.049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2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3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34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35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6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37" name="Gráfico 28"/>
          <p:cNvGraphicFramePr/>
          <p:nvPr/>
        </p:nvGraphicFramePr>
        <p:xfrm>
          <a:off x="785880" y="32241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38" name="Gráfico 29"/>
          <p:cNvGraphicFramePr/>
          <p:nvPr/>
        </p:nvGraphicFramePr>
        <p:xfrm>
          <a:off x="4343040" y="27936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39" name="Gráfico 30"/>
          <p:cNvGraphicFramePr/>
          <p:nvPr/>
        </p:nvGraphicFramePr>
        <p:xfrm>
          <a:off x="3900960" y="4702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0" name="Gráfico 27"/>
          <p:cNvGraphicFramePr/>
          <p:nvPr/>
        </p:nvGraphicFramePr>
        <p:xfrm>
          <a:off x="3908880" y="7311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4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42" name="Imagem 4" descr=""/>
          <p:cNvPicPr/>
          <p:nvPr/>
        </p:nvPicPr>
        <p:blipFill>
          <a:blip r:embed="rId2"/>
          <a:stretch/>
        </p:blipFill>
        <p:spPr>
          <a:xfrm>
            <a:off x="7135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2043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044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045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046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7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8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11,3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9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0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1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2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3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4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5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R$ 165.232.070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6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7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R$ 165.232.070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8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9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R$ 100.680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0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1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2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3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4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65" name="Gráfico 28"/>
          <p:cNvGraphicFramePr/>
          <p:nvPr/>
        </p:nvGraphicFramePr>
        <p:xfrm>
          <a:off x="4337640" y="275904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66" name="Gráfico 29"/>
          <p:cNvGraphicFramePr/>
          <p:nvPr/>
        </p:nvGraphicFramePr>
        <p:xfrm>
          <a:off x="3908880" y="47048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67" name="Gráfico 30"/>
          <p:cNvGraphicFramePr/>
          <p:nvPr/>
        </p:nvGraphicFramePr>
        <p:xfrm>
          <a:off x="776160" y="322092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69" name="Picture 2" descr=""/>
          <p:cNvPicPr/>
          <p:nvPr/>
        </p:nvPicPr>
        <p:blipFill>
          <a:blip r:embed="rId1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070" name="Picture 3" descr=""/>
          <p:cNvPicPr/>
          <p:nvPr/>
        </p:nvPicPr>
        <p:blipFill>
          <a:blip r:embed="rId2"/>
          <a:stretch/>
        </p:blipFill>
        <p:spPr>
          <a:xfrm>
            <a:off x="25092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071" name="Picture 4" descr=""/>
          <p:cNvPicPr/>
          <p:nvPr/>
        </p:nvPicPr>
        <p:blipFill>
          <a:blip r:embed="rId3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07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6" name="CustomShape 6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7" name="CustomShape 7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8" name="CustomShape 8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9" name="CustomShape 9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0" name="CustomShape 10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R$ 31.727.736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1" name="CustomShape 11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2" name="CustomShape 12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R$ 31.727.736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3" name="CustomShape 13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4" name="CustomShape 14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R$ 82.589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85" name="Gráfico 21"/>
          <p:cNvGraphicFramePr/>
          <p:nvPr/>
        </p:nvGraphicFramePr>
        <p:xfrm>
          <a:off x="3899160" y="7653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86" name="Gráfico 23"/>
          <p:cNvGraphicFramePr/>
          <p:nvPr/>
        </p:nvGraphicFramePr>
        <p:xfrm>
          <a:off x="4345560" y="28123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87" name="CustomShape 15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8" name="CustomShape 16"/>
          <p:cNvSpPr/>
          <p:nvPr/>
        </p:nvSpPr>
        <p:spPr>
          <a:xfrm>
            <a:off x="7668000" y="106164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89" name="Line 17"/>
          <p:cNvSpPr/>
          <p:nvPr/>
        </p:nvSpPr>
        <p:spPr>
          <a:xfrm flipH="1" flipV="1">
            <a:off x="8251560" y="690480"/>
            <a:ext cx="504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90" name="CustomShape 18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1" name="CustomShape 19"/>
          <p:cNvSpPr/>
          <p:nvPr/>
        </p:nvSpPr>
        <p:spPr>
          <a:xfrm>
            <a:off x="9962280" y="55836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92" name="Gráfico 31"/>
          <p:cNvGraphicFramePr/>
          <p:nvPr/>
        </p:nvGraphicFramePr>
        <p:xfrm>
          <a:off x="773280" y="32223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93" name="Gráfico 32"/>
          <p:cNvGraphicFramePr/>
          <p:nvPr/>
        </p:nvGraphicFramePr>
        <p:xfrm>
          <a:off x="3912120" y="46962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94" name="Imagem 33" descr=""/>
          <p:cNvPicPr/>
          <p:nvPr/>
        </p:nvPicPr>
        <p:blipFill>
          <a:blip r:embed="rId8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  <p:sp>
        <p:nvSpPr>
          <p:cNvPr id="2095" name="CustomShape 20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6" name="Gráfico 27"/>
          <p:cNvGraphicFramePr/>
          <p:nvPr/>
        </p:nvGraphicFramePr>
        <p:xfrm>
          <a:off x="3910680" y="733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9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98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2099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100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101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102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3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4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5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6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7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8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9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0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1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R$ 19.967.096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2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3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R$ 19.967.096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4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5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R$ 67.551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6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7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18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19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0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21" name="Gráfico 28"/>
          <p:cNvGraphicFramePr/>
          <p:nvPr/>
        </p:nvGraphicFramePr>
        <p:xfrm>
          <a:off x="785880" y="32216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22" name="Gráfico 29"/>
          <p:cNvGraphicFramePr/>
          <p:nvPr/>
        </p:nvGraphicFramePr>
        <p:xfrm>
          <a:off x="4343040" y="280116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23" name="Gráfico 30"/>
          <p:cNvGraphicFramePr/>
          <p:nvPr/>
        </p:nvGraphicFramePr>
        <p:xfrm>
          <a:off x="3913920" y="46965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4" name="Gráfico 31"/>
          <p:cNvGraphicFramePr/>
          <p:nvPr/>
        </p:nvGraphicFramePr>
        <p:xfrm>
          <a:off x="3912120" y="7300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2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26" name="Imagem 4" descr=""/>
          <p:cNvPicPr/>
          <p:nvPr/>
        </p:nvPicPr>
        <p:blipFill>
          <a:blip r:embed="rId2"/>
          <a:stretch/>
        </p:blipFill>
        <p:spPr>
          <a:xfrm>
            <a:off x="75168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2127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128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129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130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1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2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4,6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3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354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4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5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6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7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8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9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R$ 838.841.312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0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1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R$ 838.841.312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2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3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R$ 154.720</a:t>
            </a: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4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5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46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47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8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49" name="Gráfico 28"/>
          <p:cNvGraphicFramePr/>
          <p:nvPr/>
        </p:nvGraphicFramePr>
        <p:xfrm>
          <a:off x="785880" y="322164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50" name="Gráfico 32"/>
          <p:cNvGraphicFramePr/>
          <p:nvPr/>
        </p:nvGraphicFramePr>
        <p:xfrm>
          <a:off x="4334040" y="27954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51" name="Gráfico 33"/>
          <p:cNvGraphicFramePr/>
          <p:nvPr/>
        </p:nvGraphicFramePr>
        <p:xfrm>
          <a:off x="3924000" y="4708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" name="Gráfico 27"/>
          <p:cNvGraphicFramePr/>
          <p:nvPr/>
        </p:nvGraphicFramePr>
        <p:xfrm>
          <a:off x="3920040" y="7315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53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54" name="Imagem 4" descr=""/>
          <p:cNvPicPr/>
          <p:nvPr/>
        </p:nvPicPr>
        <p:blipFill>
          <a:blip r:embed="rId2"/>
          <a:stretch/>
        </p:blipFill>
        <p:spPr>
          <a:xfrm>
            <a:off x="726120" y="1128240"/>
            <a:ext cx="539640" cy="359640"/>
          </a:xfrm>
          <a:prstGeom prst="rect">
            <a:avLst/>
          </a:prstGeom>
          <a:ln>
            <a:noFill/>
          </a:ln>
        </p:spPr>
      </p:pic>
      <p:pic>
        <p:nvPicPr>
          <p:cNvPr id="2155" name="Picture 2" descr=""/>
          <p:cNvPicPr/>
          <p:nvPr/>
        </p:nvPicPr>
        <p:blipFill>
          <a:blip r:embed="rId3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156" name="Picture 3" descr=""/>
          <p:cNvPicPr/>
          <p:nvPr/>
        </p:nvPicPr>
        <p:blipFill>
          <a:blip r:embed="rId4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157" name="Picture 4" descr=""/>
          <p:cNvPicPr/>
          <p:nvPr/>
        </p:nvPicPr>
        <p:blipFill>
          <a:blip r:embed="rId5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158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9" name="CustomShape 3"/>
          <p:cNvSpPr/>
          <p:nvPr/>
        </p:nvSpPr>
        <p:spPr>
          <a:xfrm>
            <a:off x="0" y="255672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0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1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2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3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nova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4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5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6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7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R$ 5.080.501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8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R$ 0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9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R$ 5.080.501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0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1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R$ 16.152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2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3" name="CustomShape 17"/>
          <p:cNvSpPr/>
          <p:nvPr/>
        </p:nvSpPr>
        <p:spPr>
          <a:xfrm>
            <a:off x="7668000" y="101088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74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75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6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77" name="Gráfico 28"/>
          <p:cNvGraphicFramePr/>
          <p:nvPr/>
        </p:nvGraphicFramePr>
        <p:xfrm>
          <a:off x="785880" y="32349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78" name="Gráfico 29"/>
          <p:cNvGraphicFramePr/>
          <p:nvPr/>
        </p:nvGraphicFramePr>
        <p:xfrm>
          <a:off x="4348080" y="27835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79" name="Gráfico 30"/>
          <p:cNvGraphicFramePr/>
          <p:nvPr/>
        </p:nvGraphicFramePr>
        <p:xfrm>
          <a:off x="3914640" y="46944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ráfico 31"/>
          <p:cNvGraphicFramePr/>
          <p:nvPr/>
        </p:nvGraphicFramePr>
        <p:xfrm>
          <a:off x="3909240" y="73440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95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6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297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298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R$ 169.430.628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R$ 61.584.313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R$ 107.846.314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R$ 39.240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17"/>
          <p:cNvSpPr/>
          <p:nvPr/>
        </p:nvSpPr>
        <p:spPr>
          <a:xfrm>
            <a:off x="7668000" y="98064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5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6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Imagem 30" descr=""/>
          <p:cNvPicPr/>
          <p:nvPr/>
        </p:nvPicPr>
        <p:blipFill>
          <a:blip r:embed="rId5"/>
          <a:stretch/>
        </p:blipFill>
        <p:spPr>
          <a:xfrm>
            <a:off x="704520" y="112428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319" name="Gráfico 34"/>
          <p:cNvGraphicFramePr/>
          <p:nvPr/>
        </p:nvGraphicFramePr>
        <p:xfrm>
          <a:off x="782640" y="32205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0" name="Gráfico 32"/>
          <p:cNvGraphicFramePr/>
          <p:nvPr/>
        </p:nvGraphicFramePr>
        <p:xfrm>
          <a:off x="4338720" y="284148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1" name="Gráfico 33"/>
          <p:cNvGraphicFramePr/>
          <p:nvPr/>
        </p:nvGraphicFramePr>
        <p:xfrm>
          <a:off x="3911400" y="467532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2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   77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   66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ráfico 49"/>
          <p:cNvGraphicFramePr/>
          <p:nvPr/>
        </p:nvGraphicFramePr>
        <p:xfrm>
          <a:off x="4347360" y="283140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5" name="Gráfico 48"/>
          <p:cNvGraphicFramePr/>
          <p:nvPr/>
        </p:nvGraphicFramePr>
        <p:xfrm>
          <a:off x="786600" y="322236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6" name="Gráfico 47"/>
          <p:cNvGraphicFramePr/>
          <p:nvPr/>
        </p:nvGraphicFramePr>
        <p:xfrm>
          <a:off x="3905280" y="72468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8" name="Picture 2" descr=""/>
          <p:cNvPicPr/>
          <p:nvPr/>
        </p:nvPicPr>
        <p:blipFill>
          <a:blip r:embed="rId4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329" name="Picture 3" descr=""/>
          <p:cNvPicPr/>
          <p:nvPr/>
        </p:nvPicPr>
        <p:blipFill>
          <a:blip r:embed="rId5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330" name="Picture 4" descr=""/>
          <p:cNvPicPr/>
          <p:nvPr/>
        </p:nvPicPr>
        <p:blipFill>
          <a:blip r:embed="rId6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348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R$ 196.234.847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R$ 87.956.893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R$ 108.277.954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R$ 39.240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7"/>
          <p:cNvSpPr/>
          <p:nvPr/>
        </p:nvSpPr>
        <p:spPr>
          <a:xfrm>
            <a:off x="7668000" y="98064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7" name="Line 18"/>
          <p:cNvSpPr/>
          <p:nvPr/>
        </p:nvSpPr>
        <p:spPr>
          <a:xfrm flipH="1" flipV="1">
            <a:off x="83026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8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2008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Imagem 30" descr=""/>
          <p:cNvPicPr/>
          <p:nvPr/>
        </p:nvPicPr>
        <p:blipFill>
          <a:blip r:embed="rId7"/>
          <a:stretch/>
        </p:blipFill>
        <p:spPr>
          <a:xfrm>
            <a:off x="704520" y="1124280"/>
            <a:ext cx="539640" cy="359640"/>
          </a:xfrm>
          <a:prstGeom prst="rect">
            <a:avLst/>
          </a:prstGeom>
          <a:ln>
            <a:noFill/>
          </a:ln>
        </p:spPr>
      </p:pic>
      <p:sp>
        <p:nvSpPr>
          <p:cNvPr id="351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22"/>
          <p:cNvSpPr/>
          <p:nvPr/>
        </p:nvSpPr>
        <p:spPr>
          <a:xfrm>
            <a:off x="10391760" y="1720080"/>
            <a:ext cx="1377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Recebidos              77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              66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Lista de espera      11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23"/>
          <p:cNvSpPr/>
          <p:nvPr/>
        </p:nvSpPr>
        <p:spPr>
          <a:xfrm>
            <a:off x="10760400" y="34297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24"/>
          <p:cNvSpPr/>
          <p:nvPr/>
        </p:nvSpPr>
        <p:spPr>
          <a:xfrm>
            <a:off x="10760400" y="34297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25"/>
          <p:cNvSpPr/>
          <p:nvPr/>
        </p:nvSpPr>
        <p:spPr>
          <a:xfrm>
            <a:off x="1182960" y="327852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26"/>
          <p:cNvSpPr/>
          <p:nvPr/>
        </p:nvSpPr>
        <p:spPr>
          <a:xfrm>
            <a:off x="1182960" y="327852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27"/>
          <p:cNvSpPr/>
          <p:nvPr/>
        </p:nvSpPr>
        <p:spPr>
          <a:xfrm>
            <a:off x="10762200" y="5250240"/>
            <a:ext cx="1054440" cy="43056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28"/>
          <p:cNvSpPr/>
          <p:nvPr/>
        </p:nvSpPr>
        <p:spPr>
          <a:xfrm>
            <a:off x="10762200" y="5250240"/>
            <a:ext cx="10926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Considerando a lista de espera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59" name="Gráfico 50"/>
          <p:cNvGraphicFramePr/>
          <p:nvPr/>
        </p:nvGraphicFramePr>
        <p:xfrm>
          <a:off x="3904920" y="469836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ráfico 30"/>
          <p:cNvGraphicFramePr/>
          <p:nvPr/>
        </p:nvGraphicFramePr>
        <p:xfrm>
          <a:off x="3900960" y="7286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61" name="TextShape 1"/>
          <p:cNvSpPr txBox="1"/>
          <p:nvPr/>
        </p:nvSpPr>
        <p:spPr>
          <a:xfrm>
            <a:off x="127080" y="1054080"/>
            <a:ext cx="719640" cy="5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2" name="Picture 2" descr=""/>
          <p:cNvPicPr/>
          <p:nvPr/>
        </p:nvPicPr>
        <p:blipFill>
          <a:blip r:embed="rId2"/>
          <a:stretch/>
        </p:blipFill>
        <p:spPr>
          <a:xfrm>
            <a:off x="181080" y="2446200"/>
            <a:ext cx="423360" cy="360000"/>
          </a:xfrm>
          <a:prstGeom prst="rect">
            <a:avLst/>
          </a:prstGeom>
          <a:ln>
            <a:noFill/>
          </a:ln>
        </p:spPr>
      </p:pic>
      <p:pic>
        <p:nvPicPr>
          <p:cNvPr id="363" name="Picture 3" descr=""/>
          <p:cNvPicPr/>
          <p:nvPr/>
        </p:nvPicPr>
        <p:blipFill>
          <a:blip r:embed="rId3"/>
          <a:stretch/>
        </p:blipFill>
        <p:spPr>
          <a:xfrm>
            <a:off x="100080" y="5089680"/>
            <a:ext cx="431280" cy="431280"/>
          </a:xfrm>
          <a:prstGeom prst="rect">
            <a:avLst/>
          </a:prstGeom>
          <a:ln>
            <a:noFill/>
          </a:ln>
        </p:spPr>
      </p:pic>
      <p:pic>
        <p:nvPicPr>
          <p:cNvPr id="364" name="Picture 4" descr=""/>
          <p:cNvPicPr/>
          <p:nvPr/>
        </p:nvPicPr>
        <p:blipFill>
          <a:blip r:embed="rId4"/>
          <a:stretch/>
        </p:blipFill>
        <p:spPr>
          <a:xfrm>
            <a:off x="125280" y="2864880"/>
            <a:ext cx="431280" cy="431280"/>
          </a:xfrm>
          <a:prstGeom prst="rect">
            <a:avLst/>
          </a:prstGeom>
          <a:ln>
            <a:noFill/>
          </a:ln>
        </p:spPr>
      </p:pic>
      <p:sp>
        <p:nvSpPr>
          <p:cNvPr id="365" name="CustomShape 2"/>
          <p:cNvSpPr/>
          <p:nvPr/>
        </p:nvSpPr>
        <p:spPr>
          <a:xfrm>
            <a:off x="0" y="215244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PERMANÊNCIA MÉDIA: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0" y="2536560"/>
            <a:ext cx="2007720" cy="3254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 2028: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2008440" y="215244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9,5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2008440" y="2556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1.206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0" y="2956320"/>
            <a:ext cx="2008080" cy="26784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UNIDADES 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90 vagas/unidade</a:t>
            </a: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7"/>
          <p:cNvSpPr/>
          <p:nvPr/>
        </p:nvSpPr>
        <p:spPr>
          <a:xfrm>
            <a:off x="2008440" y="29563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novas unid.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8"/>
          <p:cNvSpPr/>
          <p:nvPr/>
        </p:nvSpPr>
        <p:spPr>
          <a:xfrm>
            <a:off x="0" y="5985720"/>
            <a:ext cx="2008080" cy="287640"/>
          </a:xfrm>
          <a:prstGeom prst="rect">
            <a:avLst/>
          </a:prstGeom>
          <a:solidFill>
            <a:schemeClr val="bg1">
              <a:lumMod val="6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9"/>
          <p:cNvSpPr/>
          <p:nvPr/>
        </p:nvSpPr>
        <p:spPr>
          <a:xfrm>
            <a:off x="0" y="6273720"/>
            <a:ext cx="2008080" cy="287640"/>
          </a:xfrm>
          <a:prstGeom prst="rect">
            <a:avLst/>
          </a:prstGeom>
          <a:solidFill>
            <a:schemeClr val="bg1">
              <a:lumMod val="50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CONSTRUÇÃO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10"/>
          <p:cNvSpPr/>
          <p:nvPr/>
        </p:nvSpPr>
        <p:spPr>
          <a:xfrm>
            <a:off x="0" y="6561720"/>
            <a:ext cx="2008080" cy="29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TOTAL / 2019-28: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1"/>
          <p:cNvSpPr/>
          <p:nvPr/>
        </p:nvSpPr>
        <p:spPr>
          <a:xfrm>
            <a:off x="2008440" y="6561720"/>
            <a:ext cx="1799640" cy="287640"/>
          </a:xfrm>
          <a:prstGeom prst="rect">
            <a:avLst/>
          </a:prstGeom>
          <a:solidFill>
            <a:srgbClr val="92d050"/>
          </a:solidFill>
          <a:ln w="3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R$ 1.470.627.712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12"/>
          <p:cNvSpPr/>
          <p:nvPr/>
        </p:nvSpPr>
        <p:spPr>
          <a:xfrm>
            <a:off x="2008440" y="62737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R$ 181.677.054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13"/>
          <p:cNvSpPr/>
          <p:nvPr/>
        </p:nvSpPr>
        <p:spPr>
          <a:xfrm>
            <a:off x="2008440" y="5989320"/>
            <a:ext cx="1799640" cy="287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R$ 1.288.950.658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14"/>
          <p:cNvSpPr/>
          <p:nvPr/>
        </p:nvSpPr>
        <p:spPr>
          <a:xfrm>
            <a:off x="0" y="5644080"/>
            <a:ext cx="2008080" cy="35964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OPERAÇÃO per capita  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15"/>
          <p:cNvSpPr/>
          <p:nvPr/>
        </p:nvSpPr>
        <p:spPr>
          <a:xfrm>
            <a:off x="2008440" y="5647680"/>
            <a:ext cx="1799640" cy="359640"/>
          </a:xfrm>
          <a:prstGeom prst="rect">
            <a:avLst/>
          </a:prstGeom>
          <a:solidFill>
            <a:srgbClr val="bee39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R$ 103.680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16"/>
          <p:cNvSpPr/>
          <p:nvPr/>
        </p:nvSpPr>
        <p:spPr>
          <a:xfrm>
            <a:off x="6883920" y="623520"/>
            <a:ext cx="1420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17"/>
          <p:cNvSpPr/>
          <p:nvPr/>
        </p:nvSpPr>
        <p:spPr>
          <a:xfrm>
            <a:off x="7668000" y="1000800"/>
            <a:ext cx="120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/>
            </a:solidFill>
            <a:headEnd len="med" type="arrow" w="med"/>
            <a:tailEnd len="med" type="arrow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1" name="Line 18"/>
          <p:cNvSpPr/>
          <p:nvPr/>
        </p:nvSpPr>
        <p:spPr>
          <a:xfrm flipH="1" flipV="1">
            <a:off x="8252280" y="652320"/>
            <a:ext cx="4680" cy="1898640"/>
          </a:xfrm>
          <a:prstGeom prst="line">
            <a:avLst/>
          </a:prstGeom>
          <a:ln w="28440">
            <a:solidFill>
              <a:schemeClr val="accent2"/>
            </a:solidFill>
            <a:custDash>
              <a:ds d="400000" sp="300000"/>
              <a:ds d="100000" sp="300000"/>
            </a:custDash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2" name="CustomShape 19"/>
          <p:cNvSpPr/>
          <p:nvPr/>
        </p:nvSpPr>
        <p:spPr>
          <a:xfrm>
            <a:off x="8316720" y="623520"/>
            <a:ext cx="10821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PROJEÇÃO*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0"/>
          <p:cNvSpPr/>
          <p:nvPr/>
        </p:nvSpPr>
        <p:spPr>
          <a:xfrm>
            <a:off x="9962280" y="596520"/>
            <a:ext cx="2007720" cy="28152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*A partir 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Imagem 2" descr=""/>
          <p:cNvPicPr/>
          <p:nvPr/>
        </p:nvPicPr>
        <p:blipFill>
          <a:blip r:embed="rId5"/>
          <a:stretch/>
        </p:blipFill>
        <p:spPr>
          <a:xfrm>
            <a:off x="676440" y="1124640"/>
            <a:ext cx="539640" cy="359640"/>
          </a:xfrm>
          <a:prstGeom prst="rect">
            <a:avLst/>
          </a:prstGeom>
          <a:ln>
            <a:noFill/>
          </a:ln>
        </p:spPr>
      </p:pic>
      <p:graphicFrame>
        <p:nvGraphicFramePr>
          <p:cNvPr id="385" name="Gráfico 31"/>
          <p:cNvGraphicFramePr/>
          <p:nvPr/>
        </p:nvGraphicFramePr>
        <p:xfrm>
          <a:off x="4396320" y="2844720"/>
          <a:ext cx="719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6" name="Gráfico 32"/>
          <p:cNvGraphicFramePr/>
          <p:nvPr/>
        </p:nvGraphicFramePr>
        <p:xfrm>
          <a:off x="781200" y="3230280"/>
          <a:ext cx="3174840" cy="24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7" name="Gráfico 33"/>
          <p:cNvGraphicFramePr/>
          <p:nvPr/>
        </p:nvGraphicFramePr>
        <p:xfrm>
          <a:off x="3904560" y="4699440"/>
          <a:ext cx="8279640" cy="21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8" name="CustomShape 21"/>
          <p:cNvSpPr/>
          <p:nvPr/>
        </p:nvSpPr>
        <p:spPr>
          <a:xfrm>
            <a:off x="10391760" y="1720080"/>
            <a:ext cx="1308600" cy="761040"/>
          </a:xfrm>
          <a:prstGeom prst="bracketPair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22"/>
          <p:cNvSpPr/>
          <p:nvPr/>
        </p:nvSpPr>
        <p:spPr>
          <a:xfrm>
            <a:off x="10391760" y="1720080"/>
            <a:ext cx="137736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Pedidos de vagas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3947</TotalTime>
  <Application>LibreOffice/5.1.6.2$Linux_X86_64 LibreOffice_project/10m0$Build-2</Application>
  <Words>7491</Words>
  <Paragraphs>1951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2016-09-12T20:37:14Z</dcterms:created>
  <dc:creator>Cláudio Augusto Vieira da Silva</dc:creator>
  <dc:description/>
  <dc:language>pt-BR</dc:language>
  <cp:lastModifiedBy/>
  <cp:lastPrinted>2018-08-22T22:21:52Z</cp:lastPrinted>
  <dcterms:modified xsi:type="dcterms:W3CDTF">2018-12-06T16:10:29Z</dcterms:modified>
  <cp:revision>378</cp:revision>
  <dc:subject/>
  <dc:title>     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69</vt:i4>
  </property>
</Properties>
</file>