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1.jpeg" ContentType="image/jpe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DB7E2EA-5292-4DD8-BF82-9EFC7E454F52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297F5E0-64D0-44A3-8E28-A874D041165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 texto mestre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26/10/18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3C9010F-B1C5-4E93-BB73-65753D3BED7A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308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Atuação especializada do Ministério Público em apuração de crimes contra criança e adolescente: </a:t>
            </a:r>
            <a:r>
              <a:rPr b="1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uma constante e persistente construção.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971640" y="4759920"/>
            <a:ext cx="72003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Manoel Onofre Neto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Promotor de Justiça MPRN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         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CNMP 2018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           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Brasília/DF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200" y="562680"/>
            <a:ext cx="8229240" cy="1425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just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Política Nacional de Drogas e os instrumentos normativos no Brasil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Breve contextualização e antecedentes – "O construído”, com muito esforço.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VESCCA em pauta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Plano Nacional de Enfrentamento à VESCCA. Conanda. Comitê Nacional. Comissão intersetorial. 10 anos do ECA, em Natal. Planos estaduais e municipais.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CRAI. 2001. (IC - MPRS 1997) Centro de Referência no Atendimento Infantojuvenil de POA.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PESTRAF – 2002 – CECRIA. Maria Lúcia e Maria de Fátima Leal. 241 rotas. PRF.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395640" y="620640"/>
            <a:ext cx="8229240" cy="5688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Depoimento sem Dano. 2003. Des. Daltoé. ABMP.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Comissão Parlamentar Mista de Inquérito (CPMI). 2003/2004. Investigar as situações de violência e redes de exploração sexual de C/A no Brasil Presidida pela Sen. Patrícia Saboya e Relatada pela Dep. Maria do Rosário. </a:t>
            </a: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Importante papel da colega Leslie Marques – MPDFT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“Mais do que casos, encontramos pessoas”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22 estados percorridos.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Relatório Final – Análise de políticas públicas e do SGD. Análise legislativa. O papel da mídia e cultura jurídica.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Linhas de financiamento. Programa Sentinela e Projeto Escola que Protege. Depoimento especial. Disque-Denuncia - Conanda.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ABMP. Cadernos de Fluxos Operacionais Sistêmicos. Seminários e oficinas. Levantamento das Varas Especializadas. Parâmetros.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Avanços legislativos. Lei 12.015/2009. Crimes contra a Dignidade Sexual.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Recomendações CNJ (n. 02/2006 – equipes técnicas) e CNMP (n. 33 e 43, de 2016);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899640" y="1196640"/>
            <a:ext cx="5976360" cy="313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- Em Natal e no RN - Código Ético no Turismo (Ong Casa Renascer) e Operação Saturação (MPRN). Campanhas ABAV E MJ.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 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- GNCOC – Grupo VESCCA. Atuação conjunta e articulada dos MPs. Trabalho de inteligência.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 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Avanços legislativos recentes. Leis n. 12.845/13, 13.431/17 e 13.718/18.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- Operação Veraneio. NE contra a VESCCA.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200" y="620640"/>
            <a:ext cx="8229240" cy="5688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Quais as perspectivas de atuação no cenário em curso?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 podemos nos fortalecer (MP) e definir estratégias de atuação cada vez mais resolutivas e que deem conta da VESCCA – responsabilização do agressor e proteção (atendimento mais célere, qualificado, humanizado e eficaz) à criança e ao adolescente vítima e à família?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764640"/>
            <a:ext cx="8229240" cy="5544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Promotoria de Projetos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planejamento, execução e monitoramento. Prioridades “contextualizadas”. Atribuições e agenda  (inter) institucional.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Entrega de produtos. Fluxos e protocolos de atuação integrada. Plano de capacitação continuada e estratégias de supervisão dos serviços. Parcerias. Orçamento.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Racionalização de espaços e equipamentos.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39640" y="155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Articulação da Rede e Organização do SGD. Pauta Ministerial.  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457200" y="2133000"/>
            <a:ext cx="8229240" cy="4436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Atendimento inicial e Coleta de vestígios – 72h. Referenciamento e estruturação dos serviços. Capacitação continuada. Arranjos institucionais. Caopij/RN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PAs (serviços e individuais) de Acompanhamento psicossocial (e clínico) da vítima de Violência. Qualidade dos serviços. 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PAs (Serviço e individuais) de Acompanhamento psicossocial (e clínico) do autor. Estudos e alternativas. Projeto Piloto. Caps Leste III.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Atuação da Delegacia Especializada. Estratégias de atuação conjunta. Representação. Antecipação de prova. Escuta especializada e Depoimento especial. Otimização das investigações. Processos de trabalho.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Acompanhamento processual. Impulso oficial e informação à parte.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Preparação sistemática para as audiências. Planejamento. Escuta Especializada e Depoimento Especial.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Realização de Estudos de Casos e criação de GTs.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Application>LibreOffice/5.1.6.2$Linux_X86_64 LibreOffice_project/10m0$Build-2</Application>
  <Words>284</Words>
  <Paragraphs>55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2016-09-12T23:46:48Z</dcterms:created>
  <dc:creator>Luiz</dc:creator>
  <dc:description/>
  <dc:language>pt-BR</dc:language>
  <cp:lastModifiedBy>Tiago de Carvalho Pereira</cp:lastModifiedBy>
  <dcterms:modified xsi:type="dcterms:W3CDTF">2018-10-24T18:15:03Z</dcterms:modified>
  <cp:revision>35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